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61" r:id="rId1"/>
  </p:sldMasterIdLst>
  <p:sldIdLst>
    <p:sldId id="256" r:id="rId2"/>
    <p:sldId id="257" r:id="rId3"/>
    <p:sldId id="258" r:id="rId4"/>
    <p:sldId id="260" r:id="rId5"/>
    <p:sldId id="259" r:id="rId6"/>
    <p:sldId id="261" r:id="rId7"/>
    <p:sldId id="262" r:id="rId8"/>
    <p:sldId id="263" r:id="rId9"/>
  </p:sldIdLst>
  <p:sldSz cx="9144000" cy="6858000" type="screen4x3"/>
  <p:notesSz cx="6858000" cy="9144000"/>
  <p:defaultTextStyle>
    <a:defPPr>
      <a:defRPr lang="pl-PL"/>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74" d="100"/>
          <a:sy n="74" d="100"/>
        </p:scale>
        <p:origin x="-1800" y="-10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1" Type="http://schemas.openxmlformats.org/officeDocument/2006/relationships/presProps" Target="presProps.xml"/><Relationship Id="rId12" Type="http://schemas.openxmlformats.org/officeDocument/2006/relationships/viewProps" Target="viewProps.xml"/><Relationship Id="rId13" Type="http://schemas.openxmlformats.org/officeDocument/2006/relationships/theme" Target="theme/theme1.xml"/><Relationship Id="rId14"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printerSettings" Target="printerSettings/printerSettings1.bin"/></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Slajd tytułowy">
    <p:bg>
      <p:bgRef idx="1001">
        <a:schemeClr val="bg2"/>
      </p:bgRef>
    </p:bg>
    <p:spTree>
      <p:nvGrpSpPr>
        <p:cNvPr id="1" name=""/>
        <p:cNvGrpSpPr/>
        <p:nvPr/>
      </p:nvGrpSpPr>
      <p:grpSpPr>
        <a:xfrm>
          <a:off x="0" y="0"/>
          <a:ext cx="0" cy="0"/>
          <a:chOff x="0" y="0"/>
          <a:chExt cx="0" cy="0"/>
        </a:xfrm>
      </p:grpSpPr>
      <p:sp>
        <p:nvSpPr>
          <p:cNvPr id="7" name="Prostokąt 6"/>
          <p:cNvSpPr/>
          <p:nvPr/>
        </p:nvSpPr>
        <p:spPr bwMode="white">
          <a:xfrm>
            <a:off x="0" y="5971032"/>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Prostokąt 9"/>
          <p:cNvSpPr/>
          <p:nvPr/>
        </p:nvSpPr>
        <p:spPr>
          <a:xfrm>
            <a:off x="-9144" y="6053328"/>
            <a:ext cx="2249424"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Prostokąt 10"/>
          <p:cNvSpPr/>
          <p:nvPr/>
        </p:nvSpPr>
        <p:spPr>
          <a:xfrm>
            <a:off x="2359152" y="6044184"/>
            <a:ext cx="6784848"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ytuł 7"/>
          <p:cNvSpPr>
            <a:spLocks noGrp="1"/>
          </p:cNvSpPr>
          <p:nvPr>
            <p:ph type="ctrTitle"/>
          </p:nvPr>
        </p:nvSpPr>
        <p:spPr>
          <a:xfrm>
            <a:off x="2362200" y="4038600"/>
            <a:ext cx="6477000" cy="1828800"/>
          </a:xfrm>
        </p:spPr>
        <p:txBody>
          <a:bodyPr anchor="b"/>
          <a:lstStyle>
            <a:lvl1pPr>
              <a:defRPr cap="all" baseline="0"/>
            </a:lvl1pPr>
          </a:lstStyle>
          <a:p>
            <a:r>
              <a:rPr kumimoji="0" lang="pl-PL" smtClean="0"/>
              <a:t>Kliknij, aby edyt. styl wz. tyt.</a:t>
            </a:r>
            <a:endParaRPr kumimoji="0" lang="en-US"/>
          </a:p>
        </p:txBody>
      </p:sp>
      <p:sp>
        <p:nvSpPr>
          <p:cNvPr id="9" name="Podtytuł 8"/>
          <p:cNvSpPr>
            <a:spLocks noGrp="1"/>
          </p:cNvSpPr>
          <p:nvPr>
            <p:ph type="subTitle" idx="1"/>
          </p:nvPr>
        </p:nvSpPr>
        <p:spPr>
          <a:xfrm>
            <a:off x="2362200" y="6050037"/>
            <a:ext cx="67056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pl-PL" smtClean="0"/>
              <a:t>Kliknij, aby edytować styl wzorca podtytułu</a:t>
            </a:r>
            <a:endParaRPr kumimoji="0" lang="en-US"/>
          </a:p>
        </p:txBody>
      </p:sp>
      <p:sp>
        <p:nvSpPr>
          <p:cNvPr id="28" name="Symbol zastępczy daty 27"/>
          <p:cNvSpPr>
            <a:spLocks noGrp="1"/>
          </p:cNvSpPr>
          <p:nvPr>
            <p:ph type="dt" sz="half" idx="10"/>
          </p:nvPr>
        </p:nvSpPr>
        <p:spPr>
          <a:xfrm>
            <a:off x="76200" y="6068699"/>
            <a:ext cx="2057400" cy="685800"/>
          </a:xfrm>
        </p:spPr>
        <p:txBody>
          <a:bodyPr>
            <a:noAutofit/>
          </a:bodyPr>
          <a:lstStyle>
            <a:lvl1pPr algn="ctr">
              <a:defRPr sz="2000">
                <a:solidFill>
                  <a:srgbClr val="FFFFFF"/>
                </a:solidFill>
              </a:defRPr>
            </a:lvl1pPr>
          </a:lstStyle>
          <a:p>
            <a:fld id="{C5EC0BC6-3B1F-9F45-B844-BFC88FD1547F}" type="datetimeFigureOut">
              <a:rPr lang="pl-PL" smtClean="0"/>
              <a:t>12.12.2012</a:t>
            </a:fld>
            <a:endParaRPr lang="pl-PL"/>
          </a:p>
        </p:txBody>
      </p:sp>
      <p:sp>
        <p:nvSpPr>
          <p:cNvPr id="17" name="Symbol zastępczy stopki 16"/>
          <p:cNvSpPr>
            <a:spLocks noGrp="1"/>
          </p:cNvSpPr>
          <p:nvPr>
            <p:ph type="ftr" sz="quarter" idx="11"/>
          </p:nvPr>
        </p:nvSpPr>
        <p:spPr>
          <a:xfrm>
            <a:off x="2085393" y="236538"/>
            <a:ext cx="5867400" cy="365125"/>
          </a:xfrm>
        </p:spPr>
        <p:txBody>
          <a:bodyPr/>
          <a:lstStyle>
            <a:lvl1pPr algn="r">
              <a:defRPr>
                <a:solidFill>
                  <a:schemeClr val="tx2"/>
                </a:solidFill>
              </a:defRPr>
            </a:lvl1pPr>
          </a:lstStyle>
          <a:p>
            <a:endParaRPr lang="pl-PL"/>
          </a:p>
        </p:txBody>
      </p:sp>
      <p:sp>
        <p:nvSpPr>
          <p:cNvPr id="29" name="Symbol zastępczy numeru slajdu 28"/>
          <p:cNvSpPr>
            <a:spLocks noGrp="1"/>
          </p:cNvSpPr>
          <p:nvPr>
            <p:ph type="sldNum" sz="quarter" idx="12"/>
          </p:nvPr>
        </p:nvSpPr>
        <p:spPr>
          <a:xfrm>
            <a:off x="8001000" y="228600"/>
            <a:ext cx="838200" cy="381000"/>
          </a:xfrm>
        </p:spPr>
        <p:txBody>
          <a:bodyPr/>
          <a:lstStyle>
            <a:lvl1pPr>
              <a:defRPr>
                <a:solidFill>
                  <a:schemeClr val="tx2"/>
                </a:solidFill>
              </a:defRPr>
            </a:lvl1pPr>
          </a:lstStyle>
          <a:p>
            <a:fld id="{2D57B0AA-AC8E-4463-ADAC-E87D09B82E4F}" type="slidenum">
              <a:rPr lang="en-US" smtClean="0"/>
              <a:t>‹nr›</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ytuł i tekst pionowy">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kumimoji="0" lang="pl-PL" smtClean="0"/>
              <a:t>Kliknij, aby edyt. styl wz. tyt.</a:t>
            </a:r>
            <a:endParaRPr kumimoji="0" lang="en-US"/>
          </a:p>
        </p:txBody>
      </p:sp>
      <p:sp>
        <p:nvSpPr>
          <p:cNvPr id="3" name="Symbol zastępczy tekstu pionowego 2"/>
          <p:cNvSpPr>
            <a:spLocks noGrp="1"/>
          </p:cNvSpPr>
          <p:nvPr>
            <p:ph type="body" orient="vert" idx="1"/>
          </p:nvPr>
        </p:nvSpPr>
        <p:spPr/>
        <p:txBody>
          <a:bodyPr vert="eaVert"/>
          <a:lstStyle/>
          <a:p>
            <a:pPr lvl="0" eaLnBrk="1" latinLnBrk="0" hangingPunct="1"/>
            <a:r>
              <a:rPr lang="pl-PL" smtClean="0"/>
              <a:t>Kliknij, aby edytować style wzorca tekstu</a:t>
            </a:r>
          </a:p>
          <a:p>
            <a:pPr lvl="1" eaLnBrk="1" latinLnBrk="0" hangingPunct="1"/>
            <a:r>
              <a:rPr lang="pl-PL" smtClean="0"/>
              <a:t>Drugi poziom</a:t>
            </a:r>
          </a:p>
          <a:p>
            <a:pPr lvl="2" eaLnBrk="1" latinLnBrk="0" hangingPunct="1"/>
            <a:r>
              <a:rPr lang="pl-PL" smtClean="0"/>
              <a:t>Trzeci poziom</a:t>
            </a:r>
          </a:p>
          <a:p>
            <a:pPr lvl="3" eaLnBrk="1" latinLnBrk="0" hangingPunct="1"/>
            <a:r>
              <a:rPr lang="pl-PL" smtClean="0"/>
              <a:t>Czwarty poziom</a:t>
            </a:r>
          </a:p>
          <a:p>
            <a:pPr lvl="4" eaLnBrk="1" latinLnBrk="0" hangingPunct="1"/>
            <a:r>
              <a:rPr lang="pl-PL" smtClean="0"/>
              <a:t>Piąty poziom</a:t>
            </a:r>
            <a:endParaRPr kumimoji="0" lang="en-US"/>
          </a:p>
        </p:txBody>
      </p:sp>
      <p:sp>
        <p:nvSpPr>
          <p:cNvPr id="4" name="Symbol zastępczy daty 3"/>
          <p:cNvSpPr>
            <a:spLocks noGrp="1"/>
          </p:cNvSpPr>
          <p:nvPr>
            <p:ph type="dt" sz="half" idx="10"/>
          </p:nvPr>
        </p:nvSpPr>
        <p:spPr/>
        <p:txBody>
          <a:bodyPr/>
          <a:lstStyle/>
          <a:p>
            <a:fld id="{C5EC0BC6-3B1F-9F45-B844-BFC88FD1547F}" type="datetimeFigureOut">
              <a:rPr lang="pl-PL" smtClean="0"/>
              <a:t>12.12.2012</a:t>
            </a:fld>
            <a:endParaRPr lang="pl-PL"/>
          </a:p>
        </p:txBody>
      </p:sp>
      <p:sp>
        <p:nvSpPr>
          <p:cNvPr id="5" name="Symbol zastępczy stopki 4"/>
          <p:cNvSpPr>
            <a:spLocks noGrp="1"/>
          </p:cNvSpPr>
          <p:nvPr>
            <p:ph type="ftr" sz="quarter" idx="11"/>
          </p:nvPr>
        </p:nvSpPr>
        <p:spPr/>
        <p:txBody>
          <a:bodyPr/>
          <a:lstStyle/>
          <a:p>
            <a:endParaRPr lang="pl-PL"/>
          </a:p>
        </p:txBody>
      </p:sp>
      <p:sp>
        <p:nvSpPr>
          <p:cNvPr id="6" name="Symbol zastępczy numeru slajdu 5"/>
          <p:cNvSpPr>
            <a:spLocks noGrp="1"/>
          </p:cNvSpPr>
          <p:nvPr>
            <p:ph type="sldNum" sz="quarter" idx="12"/>
          </p:nvPr>
        </p:nvSpPr>
        <p:spPr/>
        <p:txBody>
          <a:bodyPr/>
          <a:lstStyle/>
          <a:p>
            <a:fld id="{8CABFEC0-5EF5-EC45-8511-9B1F39BEACDF}" type="slidenum">
              <a:rPr lang="pl-PL" smtClean="0"/>
              <a:t>‹nr›</a:t>
            </a:fld>
            <a:endParaRPr lang="pl-PL"/>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Tytuł pionowy i tekst">
    <p:bg>
      <p:bgRef idx="1001">
        <a:schemeClr val="bg1"/>
      </p:bgRef>
    </p:bg>
    <p:spTree>
      <p:nvGrpSpPr>
        <p:cNvPr id="1" name=""/>
        <p:cNvGrpSpPr/>
        <p:nvPr/>
      </p:nvGrpSpPr>
      <p:grpSpPr>
        <a:xfrm>
          <a:off x="0" y="0"/>
          <a:ext cx="0" cy="0"/>
          <a:chOff x="0" y="0"/>
          <a:chExt cx="0" cy="0"/>
        </a:xfrm>
      </p:grpSpPr>
      <p:sp>
        <p:nvSpPr>
          <p:cNvPr id="2" name="Tytuł pionowy 1"/>
          <p:cNvSpPr>
            <a:spLocks noGrp="1"/>
          </p:cNvSpPr>
          <p:nvPr>
            <p:ph type="title" orient="vert"/>
          </p:nvPr>
        </p:nvSpPr>
        <p:spPr>
          <a:xfrm>
            <a:off x="6553200" y="609600"/>
            <a:ext cx="2057400" cy="5516563"/>
          </a:xfrm>
        </p:spPr>
        <p:txBody>
          <a:bodyPr vert="eaVert"/>
          <a:lstStyle/>
          <a:p>
            <a:r>
              <a:rPr kumimoji="0" lang="pl-PL" smtClean="0"/>
              <a:t>Kliknij, aby edyt. styl wz. tyt.</a:t>
            </a:r>
            <a:endParaRPr kumimoji="0" lang="en-US"/>
          </a:p>
        </p:txBody>
      </p:sp>
      <p:sp>
        <p:nvSpPr>
          <p:cNvPr id="3" name="Symbol zastępczy tekstu pionowego 2"/>
          <p:cNvSpPr>
            <a:spLocks noGrp="1"/>
          </p:cNvSpPr>
          <p:nvPr>
            <p:ph type="body" orient="vert" idx="1"/>
          </p:nvPr>
        </p:nvSpPr>
        <p:spPr>
          <a:xfrm>
            <a:off x="457200" y="609600"/>
            <a:ext cx="5562600" cy="5516564"/>
          </a:xfrm>
        </p:spPr>
        <p:txBody>
          <a:bodyPr vert="eaVert"/>
          <a:lstStyle/>
          <a:p>
            <a:pPr lvl="0" eaLnBrk="1" latinLnBrk="0" hangingPunct="1"/>
            <a:r>
              <a:rPr lang="pl-PL" smtClean="0"/>
              <a:t>Kliknij, aby edytować style wzorca tekstu</a:t>
            </a:r>
          </a:p>
          <a:p>
            <a:pPr lvl="1" eaLnBrk="1" latinLnBrk="0" hangingPunct="1"/>
            <a:r>
              <a:rPr lang="pl-PL" smtClean="0"/>
              <a:t>Drugi poziom</a:t>
            </a:r>
          </a:p>
          <a:p>
            <a:pPr lvl="2" eaLnBrk="1" latinLnBrk="0" hangingPunct="1"/>
            <a:r>
              <a:rPr lang="pl-PL" smtClean="0"/>
              <a:t>Trzeci poziom</a:t>
            </a:r>
          </a:p>
          <a:p>
            <a:pPr lvl="3" eaLnBrk="1" latinLnBrk="0" hangingPunct="1"/>
            <a:r>
              <a:rPr lang="pl-PL" smtClean="0"/>
              <a:t>Czwarty poziom</a:t>
            </a:r>
          </a:p>
          <a:p>
            <a:pPr lvl="4" eaLnBrk="1" latinLnBrk="0" hangingPunct="1"/>
            <a:r>
              <a:rPr lang="pl-PL" smtClean="0"/>
              <a:t>Piąty poziom</a:t>
            </a:r>
            <a:endParaRPr kumimoji="0" lang="en-US"/>
          </a:p>
        </p:txBody>
      </p:sp>
      <p:sp>
        <p:nvSpPr>
          <p:cNvPr id="4" name="Symbol zastępczy daty 3"/>
          <p:cNvSpPr>
            <a:spLocks noGrp="1"/>
          </p:cNvSpPr>
          <p:nvPr>
            <p:ph type="dt" sz="half" idx="10"/>
          </p:nvPr>
        </p:nvSpPr>
        <p:spPr>
          <a:xfrm>
            <a:off x="6553200" y="6248402"/>
            <a:ext cx="2209800" cy="365125"/>
          </a:xfrm>
        </p:spPr>
        <p:txBody>
          <a:bodyPr/>
          <a:lstStyle/>
          <a:p>
            <a:fld id="{C5EC0BC6-3B1F-9F45-B844-BFC88FD1547F}" type="datetimeFigureOut">
              <a:rPr lang="pl-PL" smtClean="0"/>
              <a:t>12.12.2012</a:t>
            </a:fld>
            <a:endParaRPr lang="pl-PL"/>
          </a:p>
        </p:txBody>
      </p:sp>
      <p:sp>
        <p:nvSpPr>
          <p:cNvPr id="5" name="Symbol zastępczy stopki 4"/>
          <p:cNvSpPr>
            <a:spLocks noGrp="1"/>
          </p:cNvSpPr>
          <p:nvPr>
            <p:ph type="ftr" sz="quarter" idx="11"/>
          </p:nvPr>
        </p:nvSpPr>
        <p:spPr>
          <a:xfrm>
            <a:off x="457201" y="6248207"/>
            <a:ext cx="5573483" cy="365125"/>
          </a:xfrm>
        </p:spPr>
        <p:txBody>
          <a:bodyPr/>
          <a:lstStyle/>
          <a:p>
            <a:endParaRPr lang="pl-PL"/>
          </a:p>
        </p:txBody>
      </p:sp>
      <p:sp>
        <p:nvSpPr>
          <p:cNvPr id="7" name="Prostokąt 6"/>
          <p:cNvSpPr/>
          <p:nvPr/>
        </p:nvSpPr>
        <p:spPr bwMode="white">
          <a:xfrm>
            <a:off x="6096318" y="0"/>
            <a:ext cx="320040"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8" name="Prostokąt 7"/>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9" name="Prostokąt 8"/>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6" name="Symbol zastępczy numeru slajdu 5"/>
          <p:cNvSpPr>
            <a:spLocks noGrp="1"/>
          </p:cNvSpPr>
          <p:nvPr>
            <p:ph type="sldNum" sz="quarter" idx="12"/>
          </p:nvPr>
        </p:nvSpPr>
        <p:spPr>
          <a:xfrm rot="5400000">
            <a:off x="5989638" y="144462"/>
            <a:ext cx="533400" cy="244476"/>
          </a:xfrm>
        </p:spPr>
        <p:txBody>
          <a:bodyPr/>
          <a:lstStyle/>
          <a:p>
            <a:fld id="{8CABFEC0-5EF5-EC45-8511-9B1F39BEACDF}" type="slidenum">
              <a:rPr lang="pl-PL" smtClean="0"/>
              <a:t>‹nr›</a:t>
            </a:fld>
            <a:endParaRPr lang="pl-PL"/>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ytuł i zawartość">
    <p:spTree>
      <p:nvGrpSpPr>
        <p:cNvPr id="1" name=""/>
        <p:cNvGrpSpPr/>
        <p:nvPr/>
      </p:nvGrpSpPr>
      <p:grpSpPr>
        <a:xfrm>
          <a:off x="0" y="0"/>
          <a:ext cx="0" cy="0"/>
          <a:chOff x="0" y="0"/>
          <a:chExt cx="0" cy="0"/>
        </a:xfrm>
      </p:grpSpPr>
      <p:sp>
        <p:nvSpPr>
          <p:cNvPr id="2" name="Tytuł 1"/>
          <p:cNvSpPr>
            <a:spLocks noGrp="1"/>
          </p:cNvSpPr>
          <p:nvPr>
            <p:ph type="title"/>
          </p:nvPr>
        </p:nvSpPr>
        <p:spPr>
          <a:xfrm>
            <a:off x="612648" y="228600"/>
            <a:ext cx="8153400" cy="990600"/>
          </a:xfrm>
        </p:spPr>
        <p:txBody>
          <a:bodyPr/>
          <a:lstStyle/>
          <a:p>
            <a:r>
              <a:rPr kumimoji="0" lang="pl-PL" smtClean="0"/>
              <a:t>Kliknij, aby edyt. styl wz. tyt.</a:t>
            </a:r>
            <a:endParaRPr kumimoji="0" lang="en-US"/>
          </a:p>
        </p:txBody>
      </p:sp>
      <p:sp>
        <p:nvSpPr>
          <p:cNvPr id="4" name="Symbol zastępczy daty 3"/>
          <p:cNvSpPr>
            <a:spLocks noGrp="1"/>
          </p:cNvSpPr>
          <p:nvPr>
            <p:ph type="dt" sz="half" idx="10"/>
          </p:nvPr>
        </p:nvSpPr>
        <p:spPr/>
        <p:txBody>
          <a:bodyPr/>
          <a:lstStyle/>
          <a:p>
            <a:fld id="{C5EC0BC6-3B1F-9F45-B844-BFC88FD1547F}" type="datetimeFigureOut">
              <a:rPr lang="pl-PL" smtClean="0"/>
              <a:t>12.12.2012</a:t>
            </a:fld>
            <a:endParaRPr lang="pl-PL"/>
          </a:p>
        </p:txBody>
      </p:sp>
      <p:sp>
        <p:nvSpPr>
          <p:cNvPr id="5" name="Symbol zastępczy stopki 4"/>
          <p:cNvSpPr>
            <a:spLocks noGrp="1"/>
          </p:cNvSpPr>
          <p:nvPr>
            <p:ph type="ftr" sz="quarter" idx="11"/>
          </p:nvPr>
        </p:nvSpPr>
        <p:spPr/>
        <p:txBody>
          <a:bodyPr/>
          <a:lstStyle/>
          <a:p>
            <a:endParaRPr lang="pl-PL"/>
          </a:p>
        </p:txBody>
      </p:sp>
      <p:sp>
        <p:nvSpPr>
          <p:cNvPr id="6" name="Symbol zastępczy numeru slajdu 5"/>
          <p:cNvSpPr>
            <a:spLocks noGrp="1"/>
          </p:cNvSpPr>
          <p:nvPr>
            <p:ph type="sldNum" sz="quarter" idx="12"/>
          </p:nvPr>
        </p:nvSpPr>
        <p:spPr/>
        <p:txBody>
          <a:bodyPr/>
          <a:lstStyle>
            <a:lvl1pPr>
              <a:defRPr>
                <a:solidFill>
                  <a:srgbClr val="FFFFFF"/>
                </a:solidFill>
              </a:defRPr>
            </a:lvl1pPr>
          </a:lstStyle>
          <a:p>
            <a:fld id="{8CABFEC0-5EF5-EC45-8511-9B1F39BEACDF}" type="slidenum">
              <a:rPr lang="pl-PL" smtClean="0"/>
              <a:t>‹nr›</a:t>
            </a:fld>
            <a:endParaRPr lang="pl-PL"/>
          </a:p>
        </p:txBody>
      </p:sp>
      <p:sp>
        <p:nvSpPr>
          <p:cNvPr id="8" name="Symbol zastępczy zawartości 7"/>
          <p:cNvSpPr>
            <a:spLocks noGrp="1"/>
          </p:cNvSpPr>
          <p:nvPr>
            <p:ph sz="quarter" idx="1"/>
          </p:nvPr>
        </p:nvSpPr>
        <p:spPr>
          <a:xfrm>
            <a:off x="612648" y="1600200"/>
            <a:ext cx="8153400" cy="4495800"/>
          </a:xfrm>
        </p:spPr>
        <p:txBody>
          <a:bodyPr/>
          <a:lstStyle/>
          <a:p>
            <a:pPr lvl="0" eaLnBrk="1" latinLnBrk="0" hangingPunct="1"/>
            <a:r>
              <a:rPr lang="pl-PL" smtClean="0"/>
              <a:t>Kliknij, aby edytować style wzorca tekstu</a:t>
            </a:r>
          </a:p>
          <a:p>
            <a:pPr lvl="1" eaLnBrk="1" latinLnBrk="0" hangingPunct="1"/>
            <a:r>
              <a:rPr lang="pl-PL" smtClean="0"/>
              <a:t>Drugi poziom</a:t>
            </a:r>
          </a:p>
          <a:p>
            <a:pPr lvl="2" eaLnBrk="1" latinLnBrk="0" hangingPunct="1"/>
            <a:r>
              <a:rPr lang="pl-PL" smtClean="0"/>
              <a:t>Trzeci poziom</a:t>
            </a:r>
          </a:p>
          <a:p>
            <a:pPr lvl="3" eaLnBrk="1" latinLnBrk="0" hangingPunct="1"/>
            <a:r>
              <a:rPr lang="pl-PL" smtClean="0"/>
              <a:t>Czwarty poziom</a:t>
            </a:r>
          </a:p>
          <a:p>
            <a:pPr lvl="4" eaLnBrk="1" latinLnBrk="0" hangingPunct="1"/>
            <a:r>
              <a:rPr lang="pl-PL" smtClean="0"/>
              <a:t>Piąty poziom</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Nagłówek sekcji">
    <p:bg>
      <p:bgRef idx="1003">
        <a:schemeClr val="bg1"/>
      </p:bgRef>
    </p:bg>
    <p:spTree>
      <p:nvGrpSpPr>
        <p:cNvPr id="1" name=""/>
        <p:cNvGrpSpPr/>
        <p:nvPr/>
      </p:nvGrpSpPr>
      <p:grpSpPr>
        <a:xfrm>
          <a:off x="0" y="0"/>
          <a:ext cx="0" cy="0"/>
          <a:chOff x="0" y="0"/>
          <a:chExt cx="0" cy="0"/>
        </a:xfrm>
      </p:grpSpPr>
      <p:sp>
        <p:nvSpPr>
          <p:cNvPr id="3" name="Symbol zastępczy tekstu 2"/>
          <p:cNvSpPr>
            <a:spLocks noGrp="1"/>
          </p:cNvSpPr>
          <p:nvPr>
            <p:ph type="body" idx="1"/>
          </p:nvPr>
        </p:nvSpPr>
        <p:spPr>
          <a:xfrm>
            <a:off x="1371600" y="2743200"/>
            <a:ext cx="7123113" cy="1673225"/>
          </a:xfrm>
        </p:spPr>
        <p:txBody>
          <a:bodyPr anchor="t"/>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pl-PL" smtClean="0"/>
              <a:t>Kliknij, aby edytować style wzorca tekstu</a:t>
            </a:r>
          </a:p>
        </p:txBody>
      </p:sp>
      <p:sp>
        <p:nvSpPr>
          <p:cNvPr id="7" name="Prostokąt 6"/>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Prostokąt 7"/>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Prostokąt 8"/>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ytuł 1"/>
          <p:cNvSpPr>
            <a:spLocks noGrp="1"/>
          </p:cNvSpPr>
          <p:nvPr>
            <p:ph type="title"/>
          </p:nvPr>
        </p:nvSpPr>
        <p:spPr>
          <a:xfrm>
            <a:off x="1371600" y="1600200"/>
            <a:ext cx="7620000" cy="990600"/>
          </a:xfrm>
        </p:spPr>
        <p:txBody>
          <a:bodyPr/>
          <a:lstStyle>
            <a:lvl1pPr algn="l">
              <a:buNone/>
              <a:defRPr sz="4400" b="0" cap="none">
                <a:solidFill>
                  <a:srgbClr val="FFFFFF"/>
                </a:solidFill>
              </a:defRPr>
            </a:lvl1pPr>
          </a:lstStyle>
          <a:p>
            <a:r>
              <a:rPr kumimoji="0" lang="pl-PL" smtClean="0"/>
              <a:t>Kliknij, aby edyt. styl wz. tyt.</a:t>
            </a:r>
            <a:endParaRPr kumimoji="0" lang="en-US"/>
          </a:p>
        </p:txBody>
      </p:sp>
      <p:sp>
        <p:nvSpPr>
          <p:cNvPr id="12" name="Symbol zastępczy daty 11"/>
          <p:cNvSpPr>
            <a:spLocks noGrp="1"/>
          </p:cNvSpPr>
          <p:nvPr>
            <p:ph type="dt" sz="half" idx="10"/>
          </p:nvPr>
        </p:nvSpPr>
        <p:spPr/>
        <p:txBody>
          <a:bodyPr/>
          <a:lstStyle/>
          <a:p>
            <a:fld id="{C5EC0BC6-3B1F-9F45-B844-BFC88FD1547F}" type="datetimeFigureOut">
              <a:rPr lang="pl-PL" smtClean="0"/>
              <a:t>12.12.2012</a:t>
            </a:fld>
            <a:endParaRPr lang="pl-PL"/>
          </a:p>
        </p:txBody>
      </p:sp>
      <p:sp>
        <p:nvSpPr>
          <p:cNvPr id="13" name="Symbol zastępczy numeru slajdu 12"/>
          <p:cNvSpPr>
            <a:spLocks noGrp="1"/>
          </p:cNvSpPr>
          <p:nvPr>
            <p:ph type="sldNum" sz="quarter" idx="11"/>
          </p:nvPr>
        </p:nvSpPr>
        <p:spPr>
          <a:xfrm>
            <a:off x="0" y="1752600"/>
            <a:ext cx="1295400" cy="701676"/>
          </a:xfrm>
        </p:spPr>
        <p:txBody>
          <a:bodyPr>
            <a:noAutofit/>
          </a:bodyPr>
          <a:lstStyle>
            <a:lvl1pPr>
              <a:defRPr sz="2400">
                <a:solidFill>
                  <a:srgbClr val="FFFFFF"/>
                </a:solidFill>
              </a:defRPr>
            </a:lvl1pPr>
          </a:lstStyle>
          <a:p>
            <a:fld id="{8CABFEC0-5EF5-EC45-8511-9B1F39BEACDF}" type="slidenum">
              <a:rPr lang="pl-PL" smtClean="0"/>
              <a:t>‹nr›</a:t>
            </a:fld>
            <a:endParaRPr lang="pl-PL"/>
          </a:p>
        </p:txBody>
      </p:sp>
      <p:sp>
        <p:nvSpPr>
          <p:cNvPr id="14" name="Symbol zastępczy stopki 13"/>
          <p:cNvSpPr>
            <a:spLocks noGrp="1"/>
          </p:cNvSpPr>
          <p:nvPr>
            <p:ph type="ftr" sz="quarter" idx="12"/>
          </p:nvPr>
        </p:nvSpPr>
        <p:spPr/>
        <p:txBody>
          <a:bodyPr/>
          <a:lstStyle/>
          <a:p>
            <a:endParaRPr lang="pl-PL"/>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wa elementy zawartości">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kumimoji="0" lang="pl-PL" smtClean="0"/>
              <a:t>Kliknij, aby edyt. styl wz. tyt.</a:t>
            </a:r>
            <a:endParaRPr kumimoji="0" lang="en-US"/>
          </a:p>
        </p:txBody>
      </p:sp>
      <p:sp>
        <p:nvSpPr>
          <p:cNvPr id="9" name="Symbol zastępczy zawartości 8"/>
          <p:cNvSpPr>
            <a:spLocks noGrp="1"/>
          </p:cNvSpPr>
          <p:nvPr>
            <p:ph sz="quarter" idx="1"/>
          </p:nvPr>
        </p:nvSpPr>
        <p:spPr>
          <a:xfrm>
            <a:off x="609600" y="1589567"/>
            <a:ext cx="3886200" cy="4572000"/>
          </a:xfrm>
        </p:spPr>
        <p:txBody>
          <a:bodyPr/>
          <a:lstStyle/>
          <a:p>
            <a:pPr lvl="0" eaLnBrk="1" latinLnBrk="0" hangingPunct="1"/>
            <a:r>
              <a:rPr lang="pl-PL" smtClean="0"/>
              <a:t>Kliknij, aby edytować style wzorca tekstu</a:t>
            </a:r>
          </a:p>
          <a:p>
            <a:pPr lvl="1" eaLnBrk="1" latinLnBrk="0" hangingPunct="1"/>
            <a:r>
              <a:rPr lang="pl-PL" smtClean="0"/>
              <a:t>Drugi poziom</a:t>
            </a:r>
          </a:p>
          <a:p>
            <a:pPr lvl="2" eaLnBrk="1" latinLnBrk="0" hangingPunct="1"/>
            <a:r>
              <a:rPr lang="pl-PL" smtClean="0"/>
              <a:t>Trzeci poziom</a:t>
            </a:r>
          </a:p>
          <a:p>
            <a:pPr lvl="3" eaLnBrk="1" latinLnBrk="0" hangingPunct="1"/>
            <a:r>
              <a:rPr lang="pl-PL" smtClean="0"/>
              <a:t>Czwarty poziom</a:t>
            </a:r>
          </a:p>
          <a:p>
            <a:pPr lvl="4" eaLnBrk="1" latinLnBrk="0" hangingPunct="1"/>
            <a:r>
              <a:rPr lang="pl-PL" smtClean="0"/>
              <a:t>Piąty poziom</a:t>
            </a:r>
            <a:endParaRPr kumimoji="0" lang="en-US"/>
          </a:p>
        </p:txBody>
      </p:sp>
      <p:sp>
        <p:nvSpPr>
          <p:cNvPr id="11" name="Symbol zastępczy zawartości 10"/>
          <p:cNvSpPr>
            <a:spLocks noGrp="1"/>
          </p:cNvSpPr>
          <p:nvPr>
            <p:ph sz="quarter" idx="2"/>
          </p:nvPr>
        </p:nvSpPr>
        <p:spPr>
          <a:xfrm>
            <a:off x="4844901" y="1589567"/>
            <a:ext cx="3886200" cy="4572000"/>
          </a:xfrm>
        </p:spPr>
        <p:txBody>
          <a:bodyPr/>
          <a:lstStyle/>
          <a:p>
            <a:pPr lvl="0" eaLnBrk="1" latinLnBrk="0" hangingPunct="1"/>
            <a:r>
              <a:rPr lang="pl-PL" smtClean="0"/>
              <a:t>Kliknij, aby edytować style wzorca tekstu</a:t>
            </a:r>
          </a:p>
          <a:p>
            <a:pPr lvl="1" eaLnBrk="1" latinLnBrk="0" hangingPunct="1"/>
            <a:r>
              <a:rPr lang="pl-PL" smtClean="0"/>
              <a:t>Drugi poziom</a:t>
            </a:r>
          </a:p>
          <a:p>
            <a:pPr lvl="2" eaLnBrk="1" latinLnBrk="0" hangingPunct="1"/>
            <a:r>
              <a:rPr lang="pl-PL" smtClean="0"/>
              <a:t>Trzeci poziom</a:t>
            </a:r>
          </a:p>
          <a:p>
            <a:pPr lvl="3" eaLnBrk="1" latinLnBrk="0" hangingPunct="1"/>
            <a:r>
              <a:rPr lang="pl-PL" smtClean="0"/>
              <a:t>Czwarty poziom</a:t>
            </a:r>
          </a:p>
          <a:p>
            <a:pPr lvl="4" eaLnBrk="1" latinLnBrk="0" hangingPunct="1"/>
            <a:r>
              <a:rPr lang="pl-PL" smtClean="0"/>
              <a:t>Piąty poziom</a:t>
            </a:r>
            <a:endParaRPr kumimoji="0" lang="en-US"/>
          </a:p>
        </p:txBody>
      </p:sp>
      <p:sp>
        <p:nvSpPr>
          <p:cNvPr id="8" name="Symbol zastępczy daty 7"/>
          <p:cNvSpPr>
            <a:spLocks noGrp="1"/>
          </p:cNvSpPr>
          <p:nvPr>
            <p:ph type="dt" sz="half" idx="15"/>
          </p:nvPr>
        </p:nvSpPr>
        <p:spPr/>
        <p:txBody>
          <a:bodyPr rtlCol="0"/>
          <a:lstStyle/>
          <a:p>
            <a:fld id="{C5EC0BC6-3B1F-9F45-B844-BFC88FD1547F}" type="datetimeFigureOut">
              <a:rPr lang="pl-PL" smtClean="0"/>
              <a:t>12.12.2012</a:t>
            </a:fld>
            <a:endParaRPr lang="pl-PL"/>
          </a:p>
        </p:txBody>
      </p:sp>
      <p:sp>
        <p:nvSpPr>
          <p:cNvPr id="10" name="Symbol zastępczy numeru slajdu 9"/>
          <p:cNvSpPr>
            <a:spLocks noGrp="1"/>
          </p:cNvSpPr>
          <p:nvPr>
            <p:ph type="sldNum" sz="quarter" idx="16"/>
          </p:nvPr>
        </p:nvSpPr>
        <p:spPr/>
        <p:txBody>
          <a:bodyPr rtlCol="0"/>
          <a:lstStyle/>
          <a:p>
            <a:fld id="{8CABFEC0-5EF5-EC45-8511-9B1F39BEACDF}" type="slidenum">
              <a:rPr lang="pl-PL" smtClean="0"/>
              <a:t>‹nr›</a:t>
            </a:fld>
            <a:endParaRPr lang="pl-PL"/>
          </a:p>
        </p:txBody>
      </p:sp>
      <p:sp>
        <p:nvSpPr>
          <p:cNvPr id="12" name="Symbol zastępczy stopki 11"/>
          <p:cNvSpPr>
            <a:spLocks noGrp="1"/>
          </p:cNvSpPr>
          <p:nvPr>
            <p:ph type="ftr" sz="quarter" idx="17"/>
          </p:nvPr>
        </p:nvSpPr>
        <p:spPr/>
        <p:txBody>
          <a:bodyPr rtlCol="0"/>
          <a:lstStyle/>
          <a:p>
            <a:endParaRPr lang="pl-PL"/>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orównanie">
    <p:spTree>
      <p:nvGrpSpPr>
        <p:cNvPr id="1" name=""/>
        <p:cNvGrpSpPr/>
        <p:nvPr/>
      </p:nvGrpSpPr>
      <p:grpSpPr>
        <a:xfrm>
          <a:off x="0" y="0"/>
          <a:ext cx="0" cy="0"/>
          <a:chOff x="0" y="0"/>
          <a:chExt cx="0" cy="0"/>
        </a:xfrm>
      </p:grpSpPr>
      <p:sp>
        <p:nvSpPr>
          <p:cNvPr id="2" name="Tytuł 1"/>
          <p:cNvSpPr>
            <a:spLocks noGrp="1"/>
          </p:cNvSpPr>
          <p:nvPr>
            <p:ph type="title"/>
          </p:nvPr>
        </p:nvSpPr>
        <p:spPr>
          <a:xfrm>
            <a:off x="533400" y="273050"/>
            <a:ext cx="8153400" cy="869950"/>
          </a:xfrm>
        </p:spPr>
        <p:txBody>
          <a:bodyPr anchor="ctr"/>
          <a:lstStyle>
            <a:lvl1pPr>
              <a:defRPr/>
            </a:lvl1pPr>
          </a:lstStyle>
          <a:p>
            <a:r>
              <a:rPr kumimoji="0" lang="pl-PL" smtClean="0"/>
              <a:t>Kliknij, aby edyt. styl wz. tyt.</a:t>
            </a:r>
            <a:endParaRPr kumimoji="0" lang="en-US"/>
          </a:p>
        </p:txBody>
      </p:sp>
      <p:sp>
        <p:nvSpPr>
          <p:cNvPr id="11" name="Symbol zastępczy zawartości 10"/>
          <p:cNvSpPr>
            <a:spLocks noGrp="1"/>
          </p:cNvSpPr>
          <p:nvPr>
            <p:ph sz="quarter" idx="2"/>
          </p:nvPr>
        </p:nvSpPr>
        <p:spPr>
          <a:xfrm>
            <a:off x="609600" y="2438400"/>
            <a:ext cx="3886200" cy="3581400"/>
          </a:xfrm>
        </p:spPr>
        <p:txBody>
          <a:bodyPr/>
          <a:lstStyle/>
          <a:p>
            <a:pPr lvl="0" eaLnBrk="1" latinLnBrk="0" hangingPunct="1"/>
            <a:r>
              <a:rPr lang="pl-PL" smtClean="0"/>
              <a:t>Kliknij, aby edytować style wzorca tekstu</a:t>
            </a:r>
          </a:p>
          <a:p>
            <a:pPr lvl="1" eaLnBrk="1" latinLnBrk="0" hangingPunct="1"/>
            <a:r>
              <a:rPr lang="pl-PL" smtClean="0"/>
              <a:t>Drugi poziom</a:t>
            </a:r>
          </a:p>
          <a:p>
            <a:pPr lvl="2" eaLnBrk="1" latinLnBrk="0" hangingPunct="1"/>
            <a:r>
              <a:rPr lang="pl-PL" smtClean="0"/>
              <a:t>Trzeci poziom</a:t>
            </a:r>
          </a:p>
          <a:p>
            <a:pPr lvl="3" eaLnBrk="1" latinLnBrk="0" hangingPunct="1"/>
            <a:r>
              <a:rPr lang="pl-PL" smtClean="0"/>
              <a:t>Czwarty poziom</a:t>
            </a:r>
          </a:p>
          <a:p>
            <a:pPr lvl="4" eaLnBrk="1" latinLnBrk="0" hangingPunct="1"/>
            <a:r>
              <a:rPr lang="pl-PL" smtClean="0"/>
              <a:t>Piąty poziom</a:t>
            </a:r>
            <a:endParaRPr kumimoji="0" lang="en-US"/>
          </a:p>
        </p:txBody>
      </p:sp>
      <p:sp>
        <p:nvSpPr>
          <p:cNvPr id="13" name="Symbol zastępczy zawartości 12"/>
          <p:cNvSpPr>
            <a:spLocks noGrp="1"/>
          </p:cNvSpPr>
          <p:nvPr>
            <p:ph sz="quarter" idx="4"/>
          </p:nvPr>
        </p:nvSpPr>
        <p:spPr>
          <a:xfrm>
            <a:off x="4800600" y="2438400"/>
            <a:ext cx="3886200" cy="3581400"/>
          </a:xfrm>
        </p:spPr>
        <p:txBody>
          <a:bodyPr/>
          <a:lstStyle/>
          <a:p>
            <a:pPr lvl="0" eaLnBrk="1" latinLnBrk="0" hangingPunct="1"/>
            <a:r>
              <a:rPr lang="pl-PL" smtClean="0"/>
              <a:t>Kliknij, aby edytować style wzorca tekstu</a:t>
            </a:r>
          </a:p>
          <a:p>
            <a:pPr lvl="1" eaLnBrk="1" latinLnBrk="0" hangingPunct="1"/>
            <a:r>
              <a:rPr lang="pl-PL" smtClean="0"/>
              <a:t>Drugi poziom</a:t>
            </a:r>
          </a:p>
          <a:p>
            <a:pPr lvl="2" eaLnBrk="1" latinLnBrk="0" hangingPunct="1"/>
            <a:r>
              <a:rPr lang="pl-PL" smtClean="0"/>
              <a:t>Trzeci poziom</a:t>
            </a:r>
          </a:p>
          <a:p>
            <a:pPr lvl="3" eaLnBrk="1" latinLnBrk="0" hangingPunct="1"/>
            <a:r>
              <a:rPr lang="pl-PL" smtClean="0"/>
              <a:t>Czwarty poziom</a:t>
            </a:r>
          </a:p>
          <a:p>
            <a:pPr lvl="4" eaLnBrk="1" latinLnBrk="0" hangingPunct="1"/>
            <a:r>
              <a:rPr lang="pl-PL" smtClean="0"/>
              <a:t>Piąty poziom</a:t>
            </a:r>
            <a:endParaRPr kumimoji="0" lang="en-US"/>
          </a:p>
        </p:txBody>
      </p:sp>
      <p:sp>
        <p:nvSpPr>
          <p:cNvPr id="10" name="Symbol zastępczy daty 9"/>
          <p:cNvSpPr>
            <a:spLocks noGrp="1"/>
          </p:cNvSpPr>
          <p:nvPr>
            <p:ph type="dt" sz="half" idx="15"/>
          </p:nvPr>
        </p:nvSpPr>
        <p:spPr/>
        <p:txBody>
          <a:bodyPr rtlCol="0"/>
          <a:lstStyle/>
          <a:p>
            <a:fld id="{C5EC0BC6-3B1F-9F45-B844-BFC88FD1547F}" type="datetimeFigureOut">
              <a:rPr lang="pl-PL" smtClean="0"/>
              <a:t>12.12.2012</a:t>
            </a:fld>
            <a:endParaRPr lang="pl-PL"/>
          </a:p>
        </p:txBody>
      </p:sp>
      <p:sp>
        <p:nvSpPr>
          <p:cNvPr id="12" name="Symbol zastępczy numeru slajdu 11"/>
          <p:cNvSpPr>
            <a:spLocks noGrp="1"/>
          </p:cNvSpPr>
          <p:nvPr>
            <p:ph type="sldNum" sz="quarter" idx="16"/>
          </p:nvPr>
        </p:nvSpPr>
        <p:spPr/>
        <p:txBody>
          <a:bodyPr rtlCol="0"/>
          <a:lstStyle/>
          <a:p>
            <a:fld id="{8CABFEC0-5EF5-EC45-8511-9B1F39BEACDF}" type="slidenum">
              <a:rPr lang="pl-PL" smtClean="0"/>
              <a:t>‹nr›</a:t>
            </a:fld>
            <a:endParaRPr lang="pl-PL"/>
          </a:p>
        </p:txBody>
      </p:sp>
      <p:sp>
        <p:nvSpPr>
          <p:cNvPr id="14" name="Symbol zastępczy stopki 13"/>
          <p:cNvSpPr>
            <a:spLocks noGrp="1"/>
          </p:cNvSpPr>
          <p:nvPr>
            <p:ph type="ftr" sz="quarter" idx="17"/>
          </p:nvPr>
        </p:nvSpPr>
        <p:spPr/>
        <p:txBody>
          <a:bodyPr rtlCol="0"/>
          <a:lstStyle/>
          <a:p>
            <a:endParaRPr lang="pl-PL"/>
          </a:p>
        </p:txBody>
      </p:sp>
      <p:sp>
        <p:nvSpPr>
          <p:cNvPr id="16" name="Symbol zastępczy tekstu 15"/>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defRPr>
            </a:lvl1pPr>
          </a:lstStyle>
          <a:p>
            <a:pPr lvl="0" eaLnBrk="1" latinLnBrk="0" hangingPunct="1"/>
            <a:r>
              <a:rPr kumimoji="0" lang="pl-PL" smtClean="0"/>
              <a:t>Kliknij, aby edytować style wzorca tekstu</a:t>
            </a:r>
          </a:p>
        </p:txBody>
      </p:sp>
      <p:sp>
        <p:nvSpPr>
          <p:cNvPr id="15" name="Symbol zastępczy tekstu 14"/>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defRPr>
            </a:lvl1pPr>
          </a:lstStyle>
          <a:p>
            <a:pPr lvl="0" eaLnBrk="1" latinLnBrk="0" hangingPunct="1"/>
            <a:r>
              <a:rPr kumimoji="0" lang="pl-PL" smtClean="0"/>
              <a:t>Kliknij, aby edytować style wzorca tekstu</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ylko tytuł">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kumimoji="0" lang="pl-PL" smtClean="0"/>
              <a:t>Kliknij, aby edyt. styl wz. tyt.</a:t>
            </a:r>
            <a:endParaRPr kumimoji="0" lang="en-US"/>
          </a:p>
        </p:txBody>
      </p:sp>
      <p:sp>
        <p:nvSpPr>
          <p:cNvPr id="3" name="Symbol zastępczy daty 2"/>
          <p:cNvSpPr>
            <a:spLocks noGrp="1"/>
          </p:cNvSpPr>
          <p:nvPr>
            <p:ph type="dt" sz="half" idx="10"/>
          </p:nvPr>
        </p:nvSpPr>
        <p:spPr/>
        <p:txBody>
          <a:bodyPr/>
          <a:lstStyle/>
          <a:p>
            <a:fld id="{C5EC0BC6-3B1F-9F45-B844-BFC88FD1547F}" type="datetimeFigureOut">
              <a:rPr lang="pl-PL" smtClean="0"/>
              <a:t>12.12.2012</a:t>
            </a:fld>
            <a:endParaRPr lang="pl-PL"/>
          </a:p>
        </p:txBody>
      </p:sp>
      <p:sp>
        <p:nvSpPr>
          <p:cNvPr id="4" name="Symbol zastępczy stopki 3"/>
          <p:cNvSpPr>
            <a:spLocks noGrp="1"/>
          </p:cNvSpPr>
          <p:nvPr>
            <p:ph type="ftr" sz="quarter" idx="11"/>
          </p:nvPr>
        </p:nvSpPr>
        <p:spPr/>
        <p:txBody>
          <a:bodyPr/>
          <a:lstStyle/>
          <a:p>
            <a:endParaRPr lang="pl-PL"/>
          </a:p>
        </p:txBody>
      </p:sp>
      <p:sp>
        <p:nvSpPr>
          <p:cNvPr id="5" name="Symbol zastępczy numeru slajdu 4"/>
          <p:cNvSpPr>
            <a:spLocks noGrp="1"/>
          </p:cNvSpPr>
          <p:nvPr>
            <p:ph type="sldNum" sz="quarter" idx="12"/>
          </p:nvPr>
        </p:nvSpPr>
        <p:spPr/>
        <p:txBody>
          <a:bodyPr/>
          <a:lstStyle>
            <a:lvl1pPr>
              <a:defRPr>
                <a:solidFill>
                  <a:srgbClr val="FFFFFF"/>
                </a:solidFill>
              </a:defRPr>
            </a:lvl1pPr>
          </a:lstStyle>
          <a:p>
            <a:fld id="{8CABFEC0-5EF5-EC45-8511-9B1F39BEACDF}" type="slidenum">
              <a:rPr lang="pl-PL" smtClean="0"/>
              <a:t>‹nr›</a:t>
            </a:fld>
            <a:endParaRPr lang="pl-PL"/>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Puste">
    <p:spTree>
      <p:nvGrpSpPr>
        <p:cNvPr id="1" name=""/>
        <p:cNvGrpSpPr/>
        <p:nvPr/>
      </p:nvGrpSpPr>
      <p:grpSpPr>
        <a:xfrm>
          <a:off x="0" y="0"/>
          <a:ext cx="0" cy="0"/>
          <a:chOff x="0" y="0"/>
          <a:chExt cx="0" cy="0"/>
        </a:xfrm>
      </p:grpSpPr>
      <p:sp>
        <p:nvSpPr>
          <p:cNvPr id="2" name="Symbol zastępczy daty 1"/>
          <p:cNvSpPr>
            <a:spLocks noGrp="1"/>
          </p:cNvSpPr>
          <p:nvPr>
            <p:ph type="dt" sz="half" idx="10"/>
          </p:nvPr>
        </p:nvSpPr>
        <p:spPr/>
        <p:txBody>
          <a:bodyPr/>
          <a:lstStyle/>
          <a:p>
            <a:fld id="{C5EC0BC6-3B1F-9F45-B844-BFC88FD1547F}" type="datetimeFigureOut">
              <a:rPr lang="pl-PL" smtClean="0"/>
              <a:t>12.12.2012</a:t>
            </a:fld>
            <a:endParaRPr lang="pl-PL"/>
          </a:p>
        </p:txBody>
      </p:sp>
      <p:sp>
        <p:nvSpPr>
          <p:cNvPr id="3" name="Symbol zastępczy stopki 2"/>
          <p:cNvSpPr>
            <a:spLocks noGrp="1"/>
          </p:cNvSpPr>
          <p:nvPr>
            <p:ph type="ftr" sz="quarter" idx="11"/>
          </p:nvPr>
        </p:nvSpPr>
        <p:spPr/>
        <p:txBody>
          <a:bodyPr/>
          <a:lstStyle/>
          <a:p>
            <a:endParaRPr lang="pl-PL"/>
          </a:p>
        </p:txBody>
      </p:sp>
      <p:sp>
        <p:nvSpPr>
          <p:cNvPr id="4" name="Symbol zastępczy numeru slajdu 3"/>
          <p:cNvSpPr>
            <a:spLocks noGrp="1"/>
          </p:cNvSpPr>
          <p:nvPr>
            <p:ph type="sldNum" sz="quarter" idx="12"/>
          </p:nvPr>
        </p:nvSpPr>
        <p:spPr>
          <a:xfrm>
            <a:off x="0" y="6248400"/>
            <a:ext cx="533400" cy="381000"/>
          </a:xfrm>
        </p:spPr>
        <p:txBody>
          <a:bodyPr/>
          <a:lstStyle>
            <a:lvl1pPr>
              <a:defRPr>
                <a:solidFill>
                  <a:schemeClr val="tx2"/>
                </a:solidFill>
              </a:defRPr>
            </a:lvl1pPr>
          </a:lstStyle>
          <a:p>
            <a:fld id="{8CABFEC0-5EF5-EC45-8511-9B1F39BEACDF}" type="slidenum">
              <a:rPr lang="pl-PL" smtClean="0"/>
              <a:t>‹nr›</a:t>
            </a:fld>
            <a:endParaRPr lang="pl-PL"/>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Zawartość z podpisem">
    <p:spTree>
      <p:nvGrpSpPr>
        <p:cNvPr id="1" name=""/>
        <p:cNvGrpSpPr/>
        <p:nvPr/>
      </p:nvGrpSpPr>
      <p:grpSpPr>
        <a:xfrm>
          <a:off x="0" y="0"/>
          <a:ext cx="0" cy="0"/>
          <a:chOff x="0" y="0"/>
          <a:chExt cx="0" cy="0"/>
        </a:xfrm>
      </p:grpSpPr>
      <p:sp>
        <p:nvSpPr>
          <p:cNvPr id="2" name="Tytuł 1"/>
          <p:cNvSpPr>
            <a:spLocks noGrp="1"/>
          </p:cNvSpPr>
          <p:nvPr>
            <p:ph type="title"/>
          </p:nvPr>
        </p:nvSpPr>
        <p:spPr>
          <a:xfrm>
            <a:off x="609600" y="273050"/>
            <a:ext cx="8077200" cy="869950"/>
          </a:xfrm>
        </p:spPr>
        <p:txBody>
          <a:bodyPr anchor="ctr"/>
          <a:lstStyle>
            <a:lvl1pPr algn="l">
              <a:buNone/>
              <a:defRPr sz="4400" b="0"/>
            </a:lvl1pPr>
          </a:lstStyle>
          <a:p>
            <a:r>
              <a:rPr kumimoji="0" lang="pl-PL" smtClean="0"/>
              <a:t>Kliknij, aby edyt. styl wz. tyt.</a:t>
            </a:r>
            <a:endParaRPr kumimoji="0" lang="en-US"/>
          </a:p>
        </p:txBody>
      </p:sp>
      <p:sp>
        <p:nvSpPr>
          <p:cNvPr id="5" name="Symbol zastępczy daty 4"/>
          <p:cNvSpPr>
            <a:spLocks noGrp="1"/>
          </p:cNvSpPr>
          <p:nvPr>
            <p:ph type="dt" sz="half" idx="10"/>
          </p:nvPr>
        </p:nvSpPr>
        <p:spPr/>
        <p:txBody>
          <a:bodyPr/>
          <a:lstStyle/>
          <a:p>
            <a:fld id="{C5EC0BC6-3B1F-9F45-B844-BFC88FD1547F}" type="datetimeFigureOut">
              <a:rPr lang="pl-PL" smtClean="0"/>
              <a:t>12.12.2012</a:t>
            </a:fld>
            <a:endParaRPr lang="pl-PL"/>
          </a:p>
        </p:txBody>
      </p:sp>
      <p:sp>
        <p:nvSpPr>
          <p:cNvPr id="6" name="Symbol zastępczy stopki 5"/>
          <p:cNvSpPr>
            <a:spLocks noGrp="1"/>
          </p:cNvSpPr>
          <p:nvPr>
            <p:ph type="ftr" sz="quarter" idx="11"/>
          </p:nvPr>
        </p:nvSpPr>
        <p:spPr/>
        <p:txBody>
          <a:bodyPr/>
          <a:lstStyle/>
          <a:p>
            <a:endParaRPr lang="pl-PL"/>
          </a:p>
        </p:txBody>
      </p:sp>
      <p:sp>
        <p:nvSpPr>
          <p:cNvPr id="7" name="Symbol zastępczy numeru slajdu 6"/>
          <p:cNvSpPr>
            <a:spLocks noGrp="1"/>
          </p:cNvSpPr>
          <p:nvPr>
            <p:ph type="sldNum" sz="quarter" idx="12"/>
          </p:nvPr>
        </p:nvSpPr>
        <p:spPr/>
        <p:txBody>
          <a:bodyPr/>
          <a:lstStyle>
            <a:lvl1pPr>
              <a:defRPr>
                <a:solidFill>
                  <a:srgbClr val="FFFFFF"/>
                </a:solidFill>
              </a:defRPr>
            </a:lvl1pPr>
          </a:lstStyle>
          <a:p>
            <a:fld id="{8CABFEC0-5EF5-EC45-8511-9B1F39BEACDF}" type="slidenum">
              <a:rPr lang="pl-PL" smtClean="0"/>
              <a:t>‹nr›</a:t>
            </a:fld>
            <a:endParaRPr lang="pl-PL"/>
          </a:p>
        </p:txBody>
      </p:sp>
      <p:sp>
        <p:nvSpPr>
          <p:cNvPr id="3" name="Symbol zastępczy tekstu 2"/>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eaLnBrk="1" latinLnBrk="0" hangingPunct="1"/>
            <a:r>
              <a:rPr kumimoji="0" lang="pl-PL" smtClean="0"/>
              <a:t>Kliknij, aby edytować style wzorca tekstu</a:t>
            </a:r>
          </a:p>
        </p:txBody>
      </p:sp>
      <p:sp>
        <p:nvSpPr>
          <p:cNvPr id="9" name="Symbol zastępczy zawartości 8"/>
          <p:cNvSpPr>
            <a:spLocks noGrp="1"/>
          </p:cNvSpPr>
          <p:nvPr>
            <p:ph sz="quarter" idx="1"/>
          </p:nvPr>
        </p:nvSpPr>
        <p:spPr>
          <a:xfrm>
            <a:off x="2362200" y="1752600"/>
            <a:ext cx="6400800" cy="4419600"/>
          </a:xfrm>
        </p:spPr>
        <p:txBody>
          <a:bodyPr/>
          <a:lstStyle/>
          <a:p>
            <a:pPr lvl="0" eaLnBrk="1" latinLnBrk="0" hangingPunct="1"/>
            <a:r>
              <a:rPr lang="pl-PL" smtClean="0"/>
              <a:t>Kliknij, aby edytować style wzorca tekstu</a:t>
            </a:r>
          </a:p>
          <a:p>
            <a:pPr lvl="1" eaLnBrk="1" latinLnBrk="0" hangingPunct="1"/>
            <a:r>
              <a:rPr lang="pl-PL" smtClean="0"/>
              <a:t>Drugi poziom</a:t>
            </a:r>
          </a:p>
          <a:p>
            <a:pPr lvl="2" eaLnBrk="1" latinLnBrk="0" hangingPunct="1"/>
            <a:r>
              <a:rPr lang="pl-PL" smtClean="0"/>
              <a:t>Trzeci poziom</a:t>
            </a:r>
          </a:p>
          <a:p>
            <a:pPr lvl="3" eaLnBrk="1" latinLnBrk="0" hangingPunct="1"/>
            <a:r>
              <a:rPr lang="pl-PL" smtClean="0"/>
              <a:t>Czwarty poziom</a:t>
            </a:r>
          </a:p>
          <a:p>
            <a:pPr lvl="4" eaLnBrk="1" latinLnBrk="0" hangingPunct="1"/>
            <a:r>
              <a:rPr lang="pl-PL" smtClean="0"/>
              <a:t>Piąty poziom</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Obraz z podpisem">
    <p:bg>
      <p:bgRef idx="1003">
        <a:schemeClr val="bg2"/>
      </p:bgRef>
    </p:bg>
    <p:spTree>
      <p:nvGrpSpPr>
        <p:cNvPr id="1" name=""/>
        <p:cNvGrpSpPr/>
        <p:nvPr/>
      </p:nvGrpSpPr>
      <p:grpSpPr>
        <a:xfrm>
          <a:off x="0" y="0"/>
          <a:ext cx="0" cy="0"/>
          <a:chOff x="0" y="0"/>
          <a:chExt cx="0" cy="0"/>
        </a:xfrm>
      </p:grpSpPr>
      <p:sp>
        <p:nvSpPr>
          <p:cNvPr id="4" name="Symbol zastępczy tekstu 3"/>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pl-PL" smtClean="0"/>
              <a:t>Kliknij, aby edytować style wzorca tekstu</a:t>
            </a:r>
          </a:p>
        </p:txBody>
      </p:sp>
      <p:sp>
        <p:nvSpPr>
          <p:cNvPr id="8" name="Prostokąt 7"/>
          <p:cNvSpPr/>
          <p:nvPr/>
        </p:nvSpPr>
        <p:spPr bwMode="white">
          <a:xfrm>
            <a:off x="-9144" y="4572000"/>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Prostokąt 8"/>
          <p:cNvSpPr/>
          <p:nvPr/>
        </p:nvSpPr>
        <p:spPr>
          <a:xfrm>
            <a:off x="-9144" y="4663440"/>
            <a:ext cx="1463040"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Prostokąt 9"/>
          <p:cNvSpPr/>
          <p:nvPr/>
        </p:nvSpPr>
        <p:spPr>
          <a:xfrm>
            <a:off x="1545336" y="4654296"/>
            <a:ext cx="7598664"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ytuł 1"/>
          <p:cNvSpPr>
            <a:spLocks noGrp="1"/>
          </p:cNvSpPr>
          <p:nvPr>
            <p:ph type="title"/>
          </p:nvPr>
        </p:nvSpPr>
        <p:spPr>
          <a:xfrm>
            <a:off x="1600200" y="4648200"/>
            <a:ext cx="7315200" cy="685800"/>
          </a:xfrm>
        </p:spPr>
        <p:txBody>
          <a:bodyPr anchor="ctr"/>
          <a:lstStyle>
            <a:lvl1pPr algn="l">
              <a:buNone/>
              <a:defRPr sz="2800" b="0">
                <a:solidFill>
                  <a:srgbClr val="FFFFFF"/>
                </a:solidFill>
              </a:defRPr>
            </a:lvl1pPr>
          </a:lstStyle>
          <a:p>
            <a:r>
              <a:rPr kumimoji="0" lang="pl-PL" smtClean="0"/>
              <a:t>Kliknij, aby edyt. styl wz. tyt.</a:t>
            </a:r>
            <a:endParaRPr kumimoji="0" lang="en-US"/>
          </a:p>
        </p:txBody>
      </p:sp>
      <p:sp>
        <p:nvSpPr>
          <p:cNvPr id="11" name="Prostokąt 10"/>
          <p:cNvSpPr/>
          <p:nvPr/>
        </p:nvSpPr>
        <p:spPr bwMode="white">
          <a:xfrm>
            <a:off x="1447800" y="0"/>
            <a:ext cx="100584" cy="6867144"/>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Symbol zastępczy daty 11"/>
          <p:cNvSpPr>
            <a:spLocks noGrp="1"/>
          </p:cNvSpPr>
          <p:nvPr>
            <p:ph type="dt" sz="half" idx="10"/>
          </p:nvPr>
        </p:nvSpPr>
        <p:spPr>
          <a:xfrm>
            <a:off x="6248400" y="6248400"/>
            <a:ext cx="2667000" cy="365125"/>
          </a:xfrm>
        </p:spPr>
        <p:txBody>
          <a:bodyPr rtlCol="0"/>
          <a:lstStyle/>
          <a:p>
            <a:fld id="{C5EC0BC6-3B1F-9F45-B844-BFC88FD1547F}" type="datetimeFigureOut">
              <a:rPr lang="pl-PL" smtClean="0"/>
              <a:t>12.12.2012</a:t>
            </a:fld>
            <a:endParaRPr lang="pl-PL"/>
          </a:p>
        </p:txBody>
      </p:sp>
      <p:sp>
        <p:nvSpPr>
          <p:cNvPr id="13" name="Symbol zastępczy numeru slajdu 12"/>
          <p:cNvSpPr>
            <a:spLocks noGrp="1"/>
          </p:cNvSpPr>
          <p:nvPr>
            <p:ph type="sldNum" sz="quarter" idx="11"/>
          </p:nvPr>
        </p:nvSpPr>
        <p:spPr>
          <a:xfrm>
            <a:off x="0" y="4667249"/>
            <a:ext cx="1447800" cy="663578"/>
          </a:xfrm>
        </p:spPr>
        <p:txBody>
          <a:bodyPr rtlCol="0"/>
          <a:lstStyle>
            <a:lvl1pPr>
              <a:defRPr sz="2800"/>
            </a:lvl1pPr>
          </a:lstStyle>
          <a:p>
            <a:fld id="{8CABFEC0-5EF5-EC45-8511-9B1F39BEACDF}" type="slidenum">
              <a:rPr lang="pl-PL" smtClean="0"/>
              <a:t>‹nr›</a:t>
            </a:fld>
            <a:endParaRPr lang="pl-PL"/>
          </a:p>
        </p:txBody>
      </p:sp>
      <p:sp>
        <p:nvSpPr>
          <p:cNvPr id="14" name="Symbol zastępczy stopki 13"/>
          <p:cNvSpPr>
            <a:spLocks noGrp="1"/>
          </p:cNvSpPr>
          <p:nvPr>
            <p:ph type="ftr" sz="quarter" idx="12"/>
          </p:nvPr>
        </p:nvSpPr>
        <p:spPr>
          <a:xfrm>
            <a:off x="1600200" y="6248206"/>
            <a:ext cx="4572000" cy="365125"/>
          </a:xfrm>
        </p:spPr>
        <p:txBody>
          <a:bodyPr rtlCol="0"/>
          <a:lstStyle/>
          <a:p>
            <a:endParaRPr lang="pl-PL"/>
          </a:p>
        </p:txBody>
      </p:sp>
      <p:sp>
        <p:nvSpPr>
          <p:cNvPr id="3" name="Symbol zastępczy obrazu 2"/>
          <p:cNvSpPr>
            <a:spLocks noGrp="1"/>
          </p:cNvSpPr>
          <p:nvPr>
            <p:ph type="pic" idx="1"/>
          </p:nvPr>
        </p:nvSpPr>
        <p:spPr>
          <a:xfrm>
            <a:off x="1560576" y="0"/>
            <a:ext cx="7583424" cy="4568952"/>
          </a:xfrm>
          <a:solidFill>
            <a:schemeClr val="accent1">
              <a:tint val="40000"/>
            </a:schemeClr>
          </a:solidFill>
          <a:ln>
            <a:noFill/>
          </a:ln>
        </p:spPr>
        <p:txBody>
          <a:bodyPr/>
          <a:lstStyle>
            <a:lvl1pPr marL="0" indent="0">
              <a:buNone/>
              <a:defRPr sz="3200"/>
            </a:lvl1pPr>
          </a:lstStyle>
          <a:p>
            <a:r>
              <a:rPr kumimoji="0" lang="pl-PL" smtClean="0"/>
              <a:t>Przeciągnij obraz na symbol zastępczy lub kliknij ikonę, aby go dodać</a:t>
            </a:r>
            <a:endParaRPr kumimoji="0" lang="en-US" dirty="0"/>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Symbol zastępczy tytułu 21"/>
          <p:cNvSpPr>
            <a:spLocks noGrp="1"/>
          </p:cNvSpPr>
          <p:nvPr>
            <p:ph type="title"/>
          </p:nvPr>
        </p:nvSpPr>
        <p:spPr>
          <a:xfrm>
            <a:off x="609600" y="228600"/>
            <a:ext cx="8153400" cy="990600"/>
          </a:xfrm>
          <a:prstGeom prst="rect">
            <a:avLst/>
          </a:prstGeom>
        </p:spPr>
        <p:txBody>
          <a:bodyPr vert="horz" anchor="ctr">
            <a:normAutofit/>
          </a:bodyPr>
          <a:lstStyle/>
          <a:p>
            <a:r>
              <a:rPr kumimoji="0" lang="pl-PL" smtClean="0"/>
              <a:t>Kliknij, aby edyt. styl wz. tyt.</a:t>
            </a:r>
            <a:endParaRPr kumimoji="0" lang="en-US"/>
          </a:p>
        </p:txBody>
      </p:sp>
      <p:sp>
        <p:nvSpPr>
          <p:cNvPr id="13" name="Symbol zastępczy tekstu 12"/>
          <p:cNvSpPr>
            <a:spLocks noGrp="1"/>
          </p:cNvSpPr>
          <p:nvPr>
            <p:ph type="body" idx="1"/>
          </p:nvPr>
        </p:nvSpPr>
        <p:spPr>
          <a:xfrm>
            <a:off x="612648" y="1600200"/>
            <a:ext cx="8153400" cy="4526280"/>
          </a:xfrm>
          <a:prstGeom prst="rect">
            <a:avLst/>
          </a:prstGeom>
        </p:spPr>
        <p:txBody>
          <a:bodyPr vert="horz">
            <a:normAutofit/>
          </a:bodyPr>
          <a:lstStyle/>
          <a:p>
            <a:pPr lvl="0" eaLnBrk="1" latinLnBrk="0" hangingPunct="1"/>
            <a:r>
              <a:rPr kumimoji="0" lang="pl-PL" smtClean="0"/>
              <a:t>Kliknij, aby edytować style wzorca tekstu</a:t>
            </a:r>
          </a:p>
          <a:p>
            <a:pPr lvl="1" eaLnBrk="1" latinLnBrk="0" hangingPunct="1"/>
            <a:r>
              <a:rPr kumimoji="0" lang="pl-PL" smtClean="0"/>
              <a:t>Drugi poziom</a:t>
            </a:r>
          </a:p>
          <a:p>
            <a:pPr lvl="2" eaLnBrk="1" latinLnBrk="0" hangingPunct="1"/>
            <a:r>
              <a:rPr kumimoji="0" lang="pl-PL" smtClean="0"/>
              <a:t>Trzeci poziom</a:t>
            </a:r>
          </a:p>
          <a:p>
            <a:pPr lvl="3" eaLnBrk="1" latinLnBrk="0" hangingPunct="1"/>
            <a:r>
              <a:rPr kumimoji="0" lang="pl-PL" smtClean="0"/>
              <a:t>Czwarty poziom</a:t>
            </a:r>
          </a:p>
          <a:p>
            <a:pPr lvl="4" eaLnBrk="1" latinLnBrk="0" hangingPunct="1"/>
            <a:r>
              <a:rPr kumimoji="0" lang="pl-PL" smtClean="0"/>
              <a:t>Piąty poziom</a:t>
            </a:r>
            <a:endParaRPr kumimoji="0" lang="en-US"/>
          </a:p>
        </p:txBody>
      </p:sp>
      <p:sp>
        <p:nvSpPr>
          <p:cNvPr id="14" name="Symbol zastępczy daty 13"/>
          <p:cNvSpPr>
            <a:spLocks noGrp="1"/>
          </p:cNvSpPr>
          <p:nvPr>
            <p:ph type="dt" sz="half" idx="2"/>
          </p:nvPr>
        </p:nvSpPr>
        <p:spPr>
          <a:xfrm>
            <a:off x="6096000" y="6248400"/>
            <a:ext cx="2667000" cy="365125"/>
          </a:xfrm>
          <a:prstGeom prst="rect">
            <a:avLst/>
          </a:prstGeom>
        </p:spPr>
        <p:txBody>
          <a:bodyPr vert="horz" anchor="ctr" anchorCtr="0"/>
          <a:lstStyle>
            <a:lvl1pPr algn="l" eaLnBrk="1" latinLnBrk="0" hangingPunct="1">
              <a:defRPr kumimoji="0" sz="1400">
                <a:solidFill>
                  <a:schemeClr val="tx2"/>
                </a:solidFill>
              </a:defRPr>
            </a:lvl1pPr>
          </a:lstStyle>
          <a:p>
            <a:fld id="{C5EC0BC6-3B1F-9F45-B844-BFC88FD1547F}" type="datetimeFigureOut">
              <a:rPr lang="pl-PL" smtClean="0"/>
              <a:t>12.12.2012</a:t>
            </a:fld>
            <a:endParaRPr lang="pl-PL"/>
          </a:p>
        </p:txBody>
      </p:sp>
      <p:sp>
        <p:nvSpPr>
          <p:cNvPr id="3" name="Symbol zastępczy stopki 2"/>
          <p:cNvSpPr>
            <a:spLocks noGrp="1"/>
          </p:cNvSpPr>
          <p:nvPr>
            <p:ph type="ftr" sz="quarter" idx="3"/>
          </p:nvPr>
        </p:nvSpPr>
        <p:spPr>
          <a:xfrm>
            <a:off x="609600" y="6248206"/>
            <a:ext cx="5421083" cy="365125"/>
          </a:xfrm>
          <a:prstGeom prst="rect">
            <a:avLst/>
          </a:prstGeom>
        </p:spPr>
        <p:txBody>
          <a:bodyPr vert="horz" anchor="ctr"/>
          <a:lstStyle>
            <a:lvl1pPr algn="r" eaLnBrk="1" latinLnBrk="0" hangingPunct="1">
              <a:defRPr kumimoji="0" sz="1400">
                <a:solidFill>
                  <a:schemeClr val="tx2"/>
                </a:solidFill>
              </a:defRPr>
            </a:lvl1pPr>
          </a:lstStyle>
          <a:p>
            <a:endParaRPr lang="pl-PL"/>
          </a:p>
        </p:txBody>
      </p:sp>
      <p:sp>
        <p:nvSpPr>
          <p:cNvPr id="7" name="Prostokąt 6"/>
          <p:cNvSpPr/>
          <p:nvPr/>
        </p:nvSpPr>
        <p:spPr bwMode="white">
          <a:xfrm>
            <a:off x="0" y="1234440"/>
            <a:ext cx="9144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Prostokąt 7"/>
          <p:cNvSpPr/>
          <p:nvPr/>
        </p:nvSpPr>
        <p:spPr>
          <a:xfrm>
            <a:off x="0" y="1280160"/>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Prostokąt 8"/>
          <p:cNvSpPr/>
          <p:nvPr/>
        </p:nvSpPr>
        <p:spPr>
          <a:xfrm>
            <a:off x="590550" y="1280160"/>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ymbol zastępczy numeru slajdu 22"/>
          <p:cNvSpPr>
            <a:spLocks noGrp="1"/>
          </p:cNvSpPr>
          <p:nvPr>
            <p:ph type="sldNum" sz="quarter" idx="4"/>
          </p:nvPr>
        </p:nvSpPr>
        <p:spPr>
          <a:xfrm>
            <a:off x="0" y="1272222"/>
            <a:ext cx="533400" cy="244476"/>
          </a:xfrm>
          <a:prstGeom prst="rect">
            <a:avLst/>
          </a:prstGeom>
        </p:spPr>
        <p:txBody>
          <a:bodyPr vert="horz" anchor="ctr" anchorCtr="0">
            <a:normAutofit/>
          </a:bodyPr>
          <a:lstStyle>
            <a:lvl1pPr algn="ctr" eaLnBrk="1" latinLnBrk="0" hangingPunct="1">
              <a:defRPr kumimoji="0" sz="1400" b="1">
                <a:solidFill>
                  <a:srgbClr val="FFFFFF"/>
                </a:solidFill>
              </a:defRPr>
            </a:lvl1pPr>
          </a:lstStyle>
          <a:p>
            <a:fld id="{8CABFEC0-5EF5-EC45-8511-9B1F39BEACDF}" type="slidenum">
              <a:rPr lang="pl-PL" smtClean="0"/>
              <a:t>‹nr›</a:t>
            </a:fld>
            <a:endParaRPr lang="pl-PL"/>
          </a:p>
        </p:txBody>
      </p:sp>
    </p:spTree>
  </p:cSld>
  <p:clrMap bg1="lt1" tx1="dk1" bg2="lt2" tx2="dk2" accent1="accent1" accent2="accent2" accent3="accent3" accent4="accent4" accent5="accent5" accent6="accent6" hlink="hlink" folHlink="folHlink"/>
  <p:sldLayoutIdLst>
    <p:sldLayoutId id="2147483762" r:id="rId1"/>
    <p:sldLayoutId id="2147483763" r:id="rId2"/>
    <p:sldLayoutId id="2147483764" r:id="rId3"/>
    <p:sldLayoutId id="2147483765" r:id="rId4"/>
    <p:sldLayoutId id="2147483766" r:id="rId5"/>
    <p:sldLayoutId id="2147483767" r:id="rId6"/>
    <p:sldLayoutId id="2147483768" r:id="rId7"/>
    <p:sldLayoutId id="2147483769" r:id="rId8"/>
    <p:sldLayoutId id="2147483770" r:id="rId9"/>
    <p:sldLayoutId id="2147483771" r:id="rId10"/>
    <p:sldLayoutId id="2147483772" r:id="rId11"/>
  </p:sldLayoutIdLst>
  <p:txStyles>
    <p:titleStyle>
      <a:lvl1pPr algn="l" rtl="0" eaLnBrk="1" latinLnBrk="0" hangingPunct="1">
        <a:spcBef>
          <a:spcPct val="0"/>
        </a:spcBef>
        <a:buNone/>
        <a:defRPr kumimoji="0" sz="4400" kern="1200">
          <a:solidFill>
            <a:schemeClr val="tx2"/>
          </a:solidFill>
          <a:latin typeface="+mj-lt"/>
          <a:ea typeface="+mj-ea"/>
          <a:cs typeface="+mj-cs"/>
        </a:defRPr>
      </a:lvl1pPr>
    </p:titleStyle>
    <p:bodyStyle>
      <a:lvl1pPr marL="320040" indent="-320040" algn="l" rtl="0" eaLnBrk="1" latinLnBrk="0" hangingPunct="1">
        <a:spcBef>
          <a:spcPts val="700"/>
        </a:spcBef>
        <a:buClr>
          <a:schemeClr val="accent2"/>
        </a:buClr>
        <a:buSzPct val="60000"/>
        <a:buFont typeface="Wingdings"/>
        <a:buChar char=""/>
        <a:defRPr kumimoji="0"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ctrTitle"/>
          </p:nvPr>
        </p:nvSpPr>
        <p:spPr/>
        <p:txBody>
          <a:bodyPr>
            <a:normAutofit fontScale="90000"/>
          </a:bodyPr>
          <a:lstStyle/>
          <a:p>
            <a:r>
              <a:rPr lang="en-GB" dirty="0" smtClean="0"/>
              <a:t>Case flow and </a:t>
            </a:r>
            <a:r>
              <a:rPr lang="en-US" dirty="0" smtClean="0"/>
              <a:t>building organizational </a:t>
            </a:r>
            <a:r>
              <a:rPr lang="en-US" dirty="0"/>
              <a:t>culture </a:t>
            </a:r>
            <a:r>
              <a:rPr lang="en-US" dirty="0" smtClean="0"/>
              <a:t>in courts</a:t>
            </a:r>
            <a:endParaRPr lang="en-GB" dirty="0"/>
          </a:p>
        </p:txBody>
      </p:sp>
      <p:sp>
        <p:nvSpPr>
          <p:cNvPr id="3" name="Podtytuł 2"/>
          <p:cNvSpPr>
            <a:spLocks noGrp="1"/>
          </p:cNvSpPr>
          <p:nvPr>
            <p:ph type="subTitle" idx="1"/>
          </p:nvPr>
        </p:nvSpPr>
        <p:spPr/>
        <p:txBody>
          <a:bodyPr>
            <a:normAutofit fontScale="32500" lnSpcReduction="20000"/>
          </a:bodyPr>
          <a:lstStyle/>
          <a:p>
            <a:endParaRPr lang="en-GB" dirty="0" smtClean="0"/>
          </a:p>
          <a:p>
            <a:endParaRPr lang="en-GB" dirty="0" smtClean="0"/>
          </a:p>
          <a:p>
            <a:pPr algn="r"/>
            <a:r>
              <a:rPr lang="en-GB" sz="4300" dirty="0" smtClean="0"/>
              <a:t>Warsaw, 12 December, 2012</a:t>
            </a:r>
            <a:endParaRPr lang="en-GB" sz="4300" dirty="0"/>
          </a:p>
        </p:txBody>
      </p:sp>
    </p:spTree>
    <p:extLst>
      <p:ext uri="{BB962C8B-B14F-4D97-AF65-F5344CB8AC3E}">
        <p14:creationId xmlns:p14="http://schemas.microsoft.com/office/powerpoint/2010/main" val="148730409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en-GB" dirty="0" smtClean="0"/>
              <a:t>The obvious ethical goal</a:t>
            </a:r>
            <a:endParaRPr lang="en-GB" dirty="0"/>
          </a:p>
        </p:txBody>
      </p:sp>
      <p:sp>
        <p:nvSpPr>
          <p:cNvPr id="3" name="Symbol zastępczy zawartości 2"/>
          <p:cNvSpPr>
            <a:spLocks noGrp="1"/>
          </p:cNvSpPr>
          <p:nvPr>
            <p:ph sz="quarter" idx="1"/>
          </p:nvPr>
        </p:nvSpPr>
        <p:spPr/>
        <p:txBody>
          <a:bodyPr>
            <a:normAutofit/>
          </a:bodyPr>
          <a:lstStyle/>
          <a:p>
            <a:pPr marL="0" indent="0">
              <a:buNone/>
            </a:pPr>
            <a:endParaRPr lang="en-US" dirty="0" smtClean="0"/>
          </a:p>
          <a:p>
            <a:pPr marL="0" indent="0">
              <a:buNone/>
            </a:pPr>
            <a:r>
              <a:rPr lang="en-US" dirty="0" smtClean="0"/>
              <a:t>“</a:t>
            </a:r>
            <a:r>
              <a:rPr lang="en-US" dirty="0"/>
              <a:t>Justice is the first virtue of social institutions, as truth is of systems of thought. A theory however elegant and economical must be rejected or revised if it is untrue; likewise laws and institutions no matter how efficient and well-arranged must be reformed or abolished if they are unjust.</a:t>
            </a:r>
            <a:r>
              <a:rPr lang="en-US" dirty="0" smtClean="0"/>
              <a:t>”</a:t>
            </a:r>
          </a:p>
          <a:p>
            <a:pPr marL="0" indent="0">
              <a:buNone/>
            </a:pPr>
            <a:endParaRPr lang="en-US" dirty="0"/>
          </a:p>
          <a:p>
            <a:pPr marL="0" indent="0" algn="r">
              <a:buNone/>
            </a:pPr>
            <a:r>
              <a:rPr lang="en-US" sz="2800" dirty="0" smtClean="0"/>
              <a:t>John Rawls, A Theory of Justice</a:t>
            </a:r>
            <a:endParaRPr lang="pl-PL" sz="2800" dirty="0"/>
          </a:p>
        </p:txBody>
      </p:sp>
    </p:spTree>
    <p:extLst>
      <p:ext uri="{BB962C8B-B14F-4D97-AF65-F5344CB8AC3E}">
        <p14:creationId xmlns:p14="http://schemas.microsoft.com/office/powerpoint/2010/main" val="422632492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en-GB" dirty="0" smtClean="0"/>
              <a:t>The obvious ethical goal</a:t>
            </a:r>
            <a:endParaRPr lang="pl-PL" dirty="0"/>
          </a:p>
        </p:txBody>
      </p:sp>
      <p:sp>
        <p:nvSpPr>
          <p:cNvPr id="3" name="Symbol zastępczy zawartości 2"/>
          <p:cNvSpPr>
            <a:spLocks noGrp="1"/>
          </p:cNvSpPr>
          <p:nvPr>
            <p:ph sz="quarter" idx="1"/>
          </p:nvPr>
        </p:nvSpPr>
        <p:spPr/>
        <p:txBody>
          <a:bodyPr>
            <a:normAutofit/>
          </a:bodyPr>
          <a:lstStyle/>
          <a:p>
            <a:pPr lvl="0"/>
            <a:r>
              <a:rPr lang="en-GB" dirty="0" smtClean="0"/>
              <a:t>all activities of a court of law and measures undertaken in it must be organized in a way that promotes justice in every single ruling</a:t>
            </a:r>
          </a:p>
          <a:p>
            <a:pPr lvl="0"/>
            <a:endParaRPr lang="en-GB" dirty="0" smtClean="0"/>
          </a:p>
          <a:p>
            <a:r>
              <a:rPr lang="en-GB" dirty="0" smtClean="0"/>
              <a:t>so:</a:t>
            </a:r>
          </a:p>
          <a:p>
            <a:pPr lvl="1"/>
            <a:r>
              <a:rPr lang="en-GB" dirty="0" smtClean="0"/>
              <a:t>questions of case flow management must be asked from the point of view of how they make this goal possible</a:t>
            </a:r>
            <a:r>
              <a:rPr lang="en-GB" dirty="0" smtClean="0">
                <a:effectLst/>
              </a:rPr>
              <a:t> – case flow management is not just a matter of efficiency</a:t>
            </a:r>
          </a:p>
          <a:p>
            <a:pPr lvl="1"/>
            <a:r>
              <a:rPr lang="en-GB" dirty="0" smtClean="0"/>
              <a:t>efficiency is an element of just operation of the court</a:t>
            </a:r>
            <a:endParaRPr lang="en-GB" dirty="0"/>
          </a:p>
        </p:txBody>
      </p:sp>
    </p:spTree>
    <p:extLst>
      <p:ext uri="{BB962C8B-B14F-4D97-AF65-F5344CB8AC3E}">
        <p14:creationId xmlns:p14="http://schemas.microsoft.com/office/powerpoint/2010/main" val="3434655414"/>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en-GB" dirty="0" smtClean="0"/>
              <a:t>The ethical components</a:t>
            </a:r>
            <a:endParaRPr lang="en-GB" dirty="0"/>
          </a:p>
        </p:txBody>
      </p:sp>
      <p:sp>
        <p:nvSpPr>
          <p:cNvPr id="3" name="Symbol zastępczy zawartości 2"/>
          <p:cNvSpPr>
            <a:spLocks noGrp="1"/>
          </p:cNvSpPr>
          <p:nvPr>
            <p:ph sz="quarter" idx="1"/>
          </p:nvPr>
        </p:nvSpPr>
        <p:spPr/>
        <p:txBody>
          <a:bodyPr>
            <a:normAutofit/>
          </a:bodyPr>
          <a:lstStyle/>
          <a:p>
            <a:pPr marL="0" indent="0">
              <a:buNone/>
            </a:pPr>
            <a:r>
              <a:rPr lang="en-GB" dirty="0" smtClean="0"/>
              <a:t>A just case flow in a court would typically satisfy the following minimal conditions:</a:t>
            </a:r>
          </a:p>
          <a:p>
            <a:pPr marL="0" indent="0">
              <a:buNone/>
            </a:pPr>
            <a:endParaRPr lang="en-GB" dirty="0" smtClean="0"/>
          </a:p>
          <a:p>
            <a:pPr lvl="1"/>
            <a:r>
              <a:rPr lang="en-GB" dirty="0"/>
              <a:t>f</a:t>
            </a:r>
            <a:r>
              <a:rPr lang="en-GB" dirty="0" smtClean="0"/>
              <a:t>airness</a:t>
            </a:r>
          </a:p>
          <a:p>
            <a:pPr lvl="1"/>
            <a:r>
              <a:rPr lang="en-GB" dirty="0"/>
              <a:t>a</a:t>
            </a:r>
            <a:r>
              <a:rPr lang="en-GB" dirty="0" smtClean="0"/>
              <a:t>ccessibility</a:t>
            </a:r>
          </a:p>
          <a:p>
            <a:pPr lvl="1"/>
            <a:r>
              <a:rPr lang="en-GB" dirty="0" smtClean="0"/>
              <a:t>equal treatment</a:t>
            </a:r>
          </a:p>
          <a:p>
            <a:pPr lvl="1"/>
            <a:r>
              <a:rPr lang="en-GB" dirty="0" smtClean="0"/>
              <a:t>promptness</a:t>
            </a:r>
          </a:p>
          <a:p>
            <a:pPr lvl="1"/>
            <a:r>
              <a:rPr lang="en-GB" dirty="0" smtClean="0"/>
              <a:t>economy</a:t>
            </a:r>
          </a:p>
        </p:txBody>
      </p:sp>
    </p:spTree>
    <p:extLst>
      <p:ext uri="{BB962C8B-B14F-4D97-AF65-F5344CB8AC3E}">
        <p14:creationId xmlns:p14="http://schemas.microsoft.com/office/powerpoint/2010/main" val="4170408807"/>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dirty="0" smtClean="0"/>
              <a:t>People</a:t>
            </a:r>
            <a:endParaRPr lang="pl-PL" dirty="0"/>
          </a:p>
        </p:txBody>
      </p:sp>
      <p:sp>
        <p:nvSpPr>
          <p:cNvPr id="3" name="Symbol zastępczy zawartości 2"/>
          <p:cNvSpPr>
            <a:spLocks noGrp="1"/>
          </p:cNvSpPr>
          <p:nvPr>
            <p:ph sz="quarter" idx="1"/>
          </p:nvPr>
        </p:nvSpPr>
        <p:spPr/>
        <p:txBody>
          <a:bodyPr>
            <a:normAutofit fontScale="92500"/>
          </a:bodyPr>
          <a:lstStyle/>
          <a:p>
            <a:r>
              <a:rPr lang="en-US" dirty="0" smtClean="0"/>
              <a:t>even </a:t>
            </a:r>
            <a:r>
              <a:rPr lang="en-US" dirty="0"/>
              <a:t>best </a:t>
            </a:r>
            <a:r>
              <a:rPr lang="en-US" dirty="0" smtClean="0"/>
              <a:t>technology, infrastructure, </a:t>
            </a:r>
            <a:r>
              <a:rPr lang="en-US" dirty="0"/>
              <a:t>and financing will not secure justice </a:t>
            </a:r>
            <a:r>
              <a:rPr lang="en-US" dirty="0" smtClean="0"/>
              <a:t>in courts unless </a:t>
            </a:r>
            <a:r>
              <a:rPr lang="en-US" dirty="0"/>
              <a:t>people who </a:t>
            </a:r>
            <a:r>
              <a:rPr lang="en-US" dirty="0" smtClean="0"/>
              <a:t>work in them </a:t>
            </a:r>
            <a:r>
              <a:rPr lang="en-US" dirty="0"/>
              <a:t>see themselves as members of a team whose goal is </a:t>
            </a:r>
            <a:r>
              <a:rPr lang="en-US" dirty="0" smtClean="0"/>
              <a:t>justice and unless they know their role in the team</a:t>
            </a:r>
            <a:endParaRPr lang="en-US" dirty="0"/>
          </a:p>
          <a:p>
            <a:r>
              <a:rPr lang="en-US" dirty="0" smtClean="0"/>
              <a:t>achievement of this goal must be “translated” into activities of individuals who occupy particular positions within a court and into commitments of those individuals</a:t>
            </a:r>
          </a:p>
          <a:p>
            <a:r>
              <a:rPr lang="en-US" dirty="0" smtClean="0"/>
              <a:t>the key factor which promotes justice in courts are their employees with their virtues (competencies)</a:t>
            </a:r>
            <a:endParaRPr lang="pl-PL" dirty="0"/>
          </a:p>
        </p:txBody>
      </p:sp>
    </p:spTree>
    <p:extLst>
      <p:ext uri="{BB962C8B-B14F-4D97-AF65-F5344CB8AC3E}">
        <p14:creationId xmlns:p14="http://schemas.microsoft.com/office/powerpoint/2010/main" val="2081482263"/>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en-GB" smtClean="0"/>
              <a:t>The ethical challenge</a:t>
            </a:r>
            <a:endParaRPr lang="en-GB" dirty="0"/>
          </a:p>
        </p:txBody>
      </p:sp>
      <p:sp>
        <p:nvSpPr>
          <p:cNvPr id="3" name="Symbol zastępczy zawartości 2"/>
          <p:cNvSpPr>
            <a:spLocks noGrp="1"/>
          </p:cNvSpPr>
          <p:nvPr>
            <p:ph sz="quarter" idx="1"/>
          </p:nvPr>
        </p:nvSpPr>
        <p:spPr/>
        <p:txBody>
          <a:bodyPr>
            <a:normAutofit fontScale="70000" lnSpcReduction="20000"/>
          </a:bodyPr>
          <a:lstStyle/>
          <a:p>
            <a:r>
              <a:rPr lang="en-US" dirty="0" smtClean="0"/>
              <a:t>case flow management involves</a:t>
            </a:r>
          </a:p>
          <a:p>
            <a:pPr lvl="1"/>
            <a:r>
              <a:rPr lang="en-US" dirty="0" smtClean="0"/>
              <a:t>more team work than in the traditional processing of cases</a:t>
            </a:r>
          </a:p>
          <a:p>
            <a:pPr lvl="1"/>
            <a:r>
              <a:rPr lang="en-US" dirty="0" smtClean="0"/>
              <a:t>more opportunities for interpersonal conflict and need for conflict resolution</a:t>
            </a:r>
          </a:p>
          <a:p>
            <a:pPr lvl="1"/>
            <a:r>
              <a:rPr lang="en-US" dirty="0" smtClean="0"/>
              <a:t>awareness of the interdependence between employees who used to work within a strictly hierarchical structure</a:t>
            </a:r>
          </a:p>
          <a:p>
            <a:r>
              <a:rPr lang="en-US" dirty="0" smtClean="0"/>
              <a:t>the social and political environment (part of which are the media) in which courts work presents new challenges due to</a:t>
            </a:r>
          </a:p>
          <a:p>
            <a:pPr lvl="1"/>
            <a:r>
              <a:rPr lang="en-US" dirty="0" smtClean="0"/>
              <a:t>less isolation of the court operation from its environment</a:t>
            </a:r>
          </a:p>
          <a:p>
            <a:pPr lvl="1"/>
            <a:r>
              <a:rPr lang="en-US" dirty="0" smtClean="0"/>
              <a:t>multiple pressures from the environment</a:t>
            </a:r>
          </a:p>
          <a:p>
            <a:pPr lvl="1"/>
            <a:endParaRPr lang="en-US" dirty="0" smtClean="0"/>
          </a:p>
          <a:p>
            <a:r>
              <a:rPr lang="en-US" dirty="0" smtClean="0"/>
              <a:t>so:</a:t>
            </a:r>
          </a:p>
          <a:p>
            <a:pPr lvl="1"/>
            <a:r>
              <a:rPr lang="en-US" dirty="0" smtClean="0"/>
              <a:t>judges must have not only the typical skills and knowledge acquired in the law school but they also must be committed to the ethical values which have not been associated with the work of judges in the past</a:t>
            </a:r>
          </a:p>
          <a:p>
            <a:pPr lvl="1"/>
            <a:r>
              <a:rPr lang="en-US" dirty="0" smtClean="0"/>
              <a:t>these values may have a meaning which is specific for the court, depending on the organizational structure and culture of that court</a:t>
            </a:r>
            <a:endParaRPr lang="pl-PL" dirty="0"/>
          </a:p>
        </p:txBody>
      </p:sp>
    </p:spTree>
    <p:extLst>
      <p:ext uri="{BB962C8B-B14F-4D97-AF65-F5344CB8AC3E}">
        <p14:creationId xmlns:p14="http://schemas.microsoft.com/office/powerpoint/2010/main" val="908555406"/>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ytuł 4"/>
          <p:cNvSpPr>
            <a:spLocks noGrp="1"/>
          </p:cNvSpPr>
          <p:nvPr>
            <p:ph type="title"/>
          </p:nvPr>
        </p:nvSpPr>
        <p:spPr/>
        <p:txBody>
          <a:bodyPr/>
          <a:lstStyle/>
          <a:p>
            <a:r>
              <a:rPr lang="en-GB" dirty="0" smtClean="0"/>
              <a:t>The ethical challenge</a:t>
            </a:r>
            <a:endParaRPr lang="pl-PL" dirty="0"/>
          </a:p>
        </p:txBody>
      </p:sp>
      <p:sp>
        <p:nvSpPr>
          <p:cNvPr id="3" name="Symbol zastępczy zawartości 2"/>
          <p:cNvSpPr>
            <a:spLocks noGrp="1"/>
          </p:cNvSpPr>
          <p:nvPr>
            <p:ph sz="quarter" idx="1"/>
          </p:nvPr>
        </p:nvSpPr>
        <p:spPr/>
        <p:txBody>
          <a:bodyPr>
            <a:normAutofit fontScale="85000" lnSpcReduction="10000"/>
          </a:bodyPr>
          <a:lstStyle/>
          <a:p>
            <a:r>
              <a:rPr lang="en-GB" dirty="0" smtClean="0"/>
              <a:t>traditionally, judges were assumed to respect core judicial values because they were trained to do so (really?) and because the process of appointment was intended (designed?) to select those who were prepared to be guided by those values in their work</a:t>
            </a:r>
          </a:p>
          <a:p>
            <a:r>
              <a:rPr lang="en-GB" dirty="0" smtClean="0"/>
              <a:t>in view of the demands of case flow systems this assumption does not seem to be sufficient</a:t>
            </a:r>
          </a:p>
          <a:p>
            <a:r>
              <a:rPr lang="en-GB" dirty="0" smtClean="0"/>
              <a:t>courts require </a:t>
            </a:r>
            <a:r>
              <a:rPr lang="en-US" dirty="0" smtClean="0"/>
              <a:t>organizational measures which facilitate the judiciary’s adherence to the core judicial values and provide assistance in cases in which judges are confronted with</a:t>
            </a:r>
          </a:p>
          <a:p>
            <a:pPr lvl="1"/>
            <a:r>
              <a:rPr lang="en-US" dirty="0" smtClean="0"/>
              <a:t>difficulties to adhere to the values, or</a:t>
            </a:r>
          </a:p>
          <a:p>
            <a:pPr lvl="1"/>
            <a:r>
              <a:rPr lang="en-US" dirty="0" smtClean="0"/>
              <a:t>interpersonal conflicts within a given court </a:t>
            </a:r>
            <a:endParaRPr lang="en-GB" dirty="0"/>
          </a:p>
        </p:txBody>
      </p:sp>
    </p:spTree>
    <p:extLst>
      <p:ext uri="{BB962C8B-B14F-4D97-AF65-F5344CB8AC3E}">
        <p14:creationId xmlns:p14="http://schemas.microsoft.com/office/powerpoint/2010/main" val="3563760998"/>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en-GB" smtClean="0"/>
              <a:t>Key questions</a:t>
            </a:r>
            <a:endParaRPr lang="en-GB" dirty="0"/>
          </a:p>
        </p:txBody>
      </p:sp>
      <p:sp>
        <p:nvSpPr>
          <p:cNvPr id="3" name="Symbol zastępczy zawartości 2"/>
          <p:cNvSpPr>
            <a:spLocks noGrp="1"/>
          </p:cNvSpPr>
          <p:nvPr>
            <p:ph sz="quarter" idx="1"/>
          </p:nvPr>
        </p:nvSpPr>
        <p:spPr/>
        <p:txBody>
          <a:bodyPr>
            <a:normAutofit fontScale="77500" lnSpcReduction="20000"/>
          </a:bodyPr>
          <a:lstStyle/>
          <a:p>
            <a:pPr lvl="0"/>
            <a:r>
              <a:rPr lang="en-US" dirty="0" smtClean="0"/>
              <a:t>What are the key values which your judicial staff and administrative employees must adhere to?</a:t>
            </a:r>
            <a:endParaRPr lang="cs-CZ" dirty="0" smtClean="0"/>
          </a:p>
          <a:p>
            <a:pPr lvl="0"/>
            <a:r>
              <a:rPr lang="en-US" dirty="0" smtClean="0"/>
              <a:t>Is there a set of core values which are common to both judicial staff and administrative employees ?</a:t>
            </a:r>
            <a:endParaRPr lang="cs-CZ" dirty="0" smtClean="0"/>
          </a:p>
          <a:p>
            <a:pPr lvl="0"/>
            <a:r>
              <a:rPr lang="en-US" dirty="0" smtClean="0"/>
              <a:t>How are these values made known to the employees?</a:t>
            </a:r>
            <a:endParaRPr lang="cs-CZ" dirty="0" smtClean="0"/>
          </a:p>
          <a:p>
            <a:pPr lvl="0"/>
            <a:r>
              <a:rPr lang="en-US" dirty="0" smtClean="0"/>
              <a:t>How is compliance with these values secured in your court? Are there organizational measures which allow you to determine where non-compliance takes place?</a:t>
            </a:r>
            <a:endParaRPr lang="cs-CZ" dirty="0" smtClean="0"/>
          </a:p>
          <a:p>
            <a:pPr lvl="0"/>
            <a:r>
              <a:rPr lang="en-US" dirty="0" smtClean="0"/>
              <a:t>How is the impact of those values determined for different kinds of employees?</a:t>
            </a:r>
            <a:endParaRPr lang="cs-CZ" dirty="0" smtClean="0"/>
          </a:p>
          <a:p>
            <a:pPr lvl="0"/>
            <a:r>
              <a:rPr lang="en-US" dirty="0" smtClean="0"/>
              <a:t>What is the system of interpersonal conflict resolution? Do you have a compliance officer or an analogous unit which is responsible for compliance?</a:t>
            </a:r>
            <a:endParaRPr lang="cs-CZ" dirty="0"/>
          </a:p>
        </p:txBody>
      </p:sp>
    </p:spTree>
    <p:extLst>
      <p:ext uri="{BB962C8B-B14F-4D97-AF65-F5344CB8AC3E}">
        <p14:creationId xmlns:p14="http://schemas.microsoft.com/office/powerpoint/2010/main" val="3157956112"/>
      </p:ext>
    </p:extLst>
  </p:cSld>
  <p:clrMapOvr>
    <a:masterClrMapping/>
  </p:clrMapOvr>
  <p:timing>
    <p:tnLst>
      <p:par>
        <p:cTn xmlns:p14="http://schemas.microsoft.com/office/powerpoint/2010/mai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 Id="rId2" Type="http://schemas.openxmlformats.org/officeDocument/2006/relationships/image" Target="../media/image2.jpeg"/></Relationships>
</file>

<file path=ppt/theme/theme1.xml><?xml version="1.0" encoding="utf-8"?>
<a:theme xmlns:a="http://schemas.openxmlformats.org/drawingml/2006/main" name="Mediana">
  <a:themeElements>
    <a:clrScheme name="Mediana">
      <a:dk1>
        <a:sysClr val="windowText" lastClr="000000"/>
      </a:dk1>
      <a:lt1>
        <a:sysClr val="window" lastClr="FFFFFF"/>
      </a:lt1>
      <a:dk2>
        <a:srgbClr val="775F55"/>
      </a:dk2>
      <a:lt2>
        <a:srgbClr val="EBDDC3"/>
      </a:lt2>
      <a:accent1>
        <a:srgbClr val="94B6D2"/>
      </a:accent1>
      <a:accent2>
        <a:srgbClr val="DD8047"/>
      </a:accent2>
      <a:accent3>
        <a:srgbClr val="A5AB81"/>
      </a:accent3>
      <a:accent4>
        <a:srgbClr val="D8B25C"/>
      </a:accent4>
      <a:accent5>
        <a:srgbClr val="7BA79D"/>
      </a:accent5>
      <a:accent6>
        <a:srgbClr val="968C8C"/>
      </a:accent6>
      <a:hlink>
        <a:srgbClr val="F7B615"/>
      </a:hlink>
      <a:folHlink>
        <a:srgbClr val="704404"/>
      </a:folHlink>
    </a:clrScheme>
    <a:fontScheme name="Mediana">
      <a:majorFont>
        <a:latin typeface="Tw Cen MT"/>
        <a:ea typeface=""/>
        <a:cs typeface=""/>
        <a:font script="Grek" typeface="Calibri"/>
        <a:font script="Cyrl" typeface="Calibri"/>
        <a:font script="Jpan" typeface="ＭＳ Ｐゴシック"/>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w Cen MT"/>
        <a:ea typeface=""/>
        <a:cs typeface=""/>
        <a:font script="Grek" typeface="Calibri"/>
        <a:font script="Cyrl" typeface="Calibri"/>
        <a:font script="Jpan" typeface="ＭＳ Ｐゴシック"/>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Mediana">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Mediana.thmx</Template>
  <TotalTime>74</TotalTime>
  <Words>622</Words>
  <Application>Microsoft Macintosh PowerPoint</Application>
  <PresentationFormat>Pokaz na ekranie (4:3)</PresentationFormat>
  <Paragraphs>52</Paragraphs>
  <Slides>8</Slides>
  <Notes>0</Notes>
  <HiddenSlides>0</HiddenSlides>
  <MMClips>0</MMClips>
  <ScaleCrop>false</ScaleCrop>
  <HeadingPairs>
    <vt:vector size="4" baseType="variant">
      <vt:variant>
        <vt:lpstr>Motyw</vt:lpstr>
      </vt:variant>
      <vt:variant>
        <vt:i4>1</vt:i4>
      </vt:variant>
      <vt:variant>
        <vt:lpstr>Tytuły slajdów</vt:lpstr>
      </vt:variant>
      <vt:variant>
        <vt:i4>8</vt:i4>
      </vt:variant>
    </vt:vector>
  </HeadingPairs>
  <TitlesOfParts>
    <vt:vector size="9" baseType="lpstr">
      <vt:lpstr>Mediana</vt:lpstr>
      <vt:lpstr>Case flow and building organizational culture in courts</vt:lpstr>
      <vt:lpstr>The obvious ethical goal</vt:lpstr>
      <vt:lpstr>The obvious ethical goal</vt:lpstr>
      <vt:lpstr>The ethical components</vt:lpstr>
      <vt:lpstr>People</vt:lpstr>
      <vt:lpstr>The ethical challenge</vt:lpstr>
      <vt:lpstr>The ethical challenge</vt:lpstr>
      <vt:lpstr>Key questions</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Case flow and building organizational culture in courts</dc:title>
  <dc:creator>Paweł Łuków</dc:creator>
  <cp:lastModifiedBy>Paweł Łuków</cp:lastModifiedBy>
  <cp:revision>10</cp:revision>
  <dcterms:created xsi:type="dcterms:W3CDTF">2012-12-12T05:50:57Z</dcterms:created>
  <dcterms:modified xsi:type="dcterms:W3CDTF">2012-12-12T21:10:23Z</dcterms:modified>
</cp:coreProperties>
</file>